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ink/ink1.xml" ContentType="application/inkml+xml"/>
  <Override PartName="/ppt/ink/ink2.xml" ContentType="application/inkml+xml"/>
  <Override PartName="/ppt/ink/ink3.xml" ContentType="application/inkml+xml"/>
  <Override PartName="/ppt/ink/ink4.xml" ContentType="application/inkml+xml"/>
  <Override PartName="/ppt/ink/ink5.xml" ContentType="application/inkml+xml"/>
  <Override PartName="/ppt/ink/ink6.xml" ContentType="application/inkml+xml"/>
  <Override PartName="/ppt/ink/ink7.xml" ContentType="application/inkml+xml"/>
  <Override PartName="/ppt/ink/ink8.xml" ContentType="application/inkml+xml"/>
  <Override PartName="/ppt/ink/ink9.xml" ContentType="application/inkml+xml"/>
  <Override PartName="/ppt/ink/ink10.xml" ContentType="application/inkml+xml"/>
  <Override PartName="/ppt/ink/ink11.xml" ContentType="application/inkml+xml"/>
  <Override PartName="/ppt/ink/ink12.xml" ContentType="application/inkml+xml"/>
  <Override PartName="/ppt/ink/ink13.xml" ContentType="application/inkml+xml"/>
  <Override PartName="/ppt/ink/ink14.xml" ContentType="application/inkml+xml"/>
  <Override PartName="/ppt/ink/ink15.xml" ContentType="application/inkml+xml"/>
  <Override PartName="/ppt/ink/ink16.xml" ContentType="application/inkml+xml"/>
  <Override PartName="/ppt/ink/ink17.xml" ContentType="application/inkml+xml"/>
  <Override PartName="/ppt/ink/ink18.xml" ContentType="application/inkml+xml"/>
  <Override PartName="/ppt/ink/ink19.xml" ContentType="application/inkml+xml"/>
  <Override PartName="/ppt/ink/ink20.xml" ContentType="application/inkml+xml"/>
  <Override PartName="/ppt/ink/ink21.xml" ContentType="application/inkml+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6"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70" r:id="rId15"/>
    <p:sldId id="269" r:id="rId16"/>
    <p:sldId id="272" r:id="rId17"/>
    <p:sldId id="271" r:id="rId18"/>
    <p:sldId id="273" r:id="rId19"/>
    <p:sldId id="274" r:id="rId2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94" d="100"/>
          <a:sy n="94" d="100"/>
        </p:scale>
        <p:origin x="245" y="82"/>
      </p:cViewPr>
      <p:guideLst/>
    </p:cSldViewPr>
  </p:slideViewPr>
  <p:notesTextViewPr>
    <p:cViewPr>
      <p:scale>
        <a:sx n="1" d="1"/>
        <a:sy n="1" d="1"/>
      </p:scale>
      <p:origin x="0" y="0"/>
    </p:cViewPr>
  </p:notesTextViewPr>
  <p:sorterViewPr>
    <p:cViewPr>
      <p:scale>
        <a:sx n="100" d="100"/>
        <a:sy n="100" d="100"/>
      </p:scale>
      <p:origin x="0" y="-1061"/>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3-01T14:48:44.826"/>
    </inkml:context>
    <inkml:brush xml:id="br0">
      <inkml:brushProperty name="width" value="0.05" units="cm"/>
      <inkml:brushProperty name="height" value="0.05" units="cm"/>
      <inkml:brushProperty name="color" value="#E71224"/>
    </inkml:brush>
  </inkml:definitions>
  <inkml:trace contextRef="#ctx0" brushRef="#br0">1 491 1296 0 0,'0'0'11241'0'0,"4"-4"-11140"0"0,6-7 29 0 0,0 0-1 0 0,14-25 1 0 0,-5 9 197 0 0,26-43 768 0 0,-30 43-583 0 0,2 1 0 0 0,27-32 0 0 0,-37 51-339 0 0,-1 1 0 0 0,1 0 0 0 0,0 0 0 0 0,1 0 0 0 0,8-4 0 0 0,35-32 555 0 0,-32 29-497 0 0,-14 9-160 0 0,1 0 0 0 0,0 0 0 0 0,-1 1 0 0 0,1-1 0 0 0,1 2 0 0 0,6-4 0 0 0,6-1 97 0 0,0-1 0 0 0,18-11 0 0 0,26-10 376 0 0,-45 18-399 0 0,4-2 34 0 0,-9 10-18 0 0,1 0 0 0 0,-1 1 0 0 0,1 1 0 0 0,0 0 0 0 0,-1 1-1 0 0,1 0 1 0 0,17 4 0 0 0,-1 16 104 0 0,-21-13-158 0 0,-1-3-51 0 0,-1 0 0 0 0,0 0-1 0 0,16 5 1 0 0,-18-8-34 0 0,0 1-1 0 0,0 0 1 0 0,0 0-1 0 0,0 0 1 0 0,-1 1-1 0 0,1 0 1 0 0,0 0-1 0 0,-1 0 1 0 0,0 0-1 0 0,0 1 1 0 0,7 7-1 0 0,8 5 57 0 0,-17-14-65 0 0,1-1 0 0 0,-1 1 0 0 0,0-1 0 0 0,0 1 0 0 0,-1 0 0 0 0,1 0 0 0 0,0-1 0 0 0,0 1 0 0 0,1 3 0 0 0,19 22 212 0 0,1 2 54 0 0,-20-24-244 0 0,0 1-1 0 0,0-1 0 0 0,1 0 0 0 0,-1 0 1 0 0,1 0-1 0 0,0 0 0 0 0,1-1 0 0 0,-1 0 1 0 0,1 0-1 0 0,0 0 0 0 0,0 0 0 0 0,9 5 1 0 0,35 26 302 0 0,-38-26-278 0 0,32 23 202 0 0,-22 0-182 0 0,34 29 29 0 0,-45-47-90 0 0,-9-12-17 0 0,0 0 1 0 0,0-1 0 0 0,1 1 0 0 0,-1 0 0 0 0,0-1 0 0 0,0 0 0 0 0,1 1 0 0 0,-1-1-1 0 0,1 0 1 0 0,-1 0 0 0 0,1 0 0 0 0,0 0 0 0 0,-1 0 0 0 0,1 0 0 0 0,3 1 0 0 0,-3 0 0 0 0,0-1 1 0 0,0 1-1 0 0,0-1 1 0 0,0 1-1 0 0,-1 0 1 0 0,1 0 0 0 0,-1 0-1 0 0,1 0 1 0 0,-1 0-1 0 0,2 4 1 0 0,13 14 14 0 0,-11-17-16 0 0,0 0 0 0 0,0-1 0 0 0,0 0 0 0 0,0 1-1 0 0,0-2 1 0 0,0 1 0 0 0,1-1 0 0 0,-1 0 0 0 0,1 0 0 0 0,-1 0 0 0 0,1-1 0 0 0,-1 0 0 0 0,1 0 0 0 0,0 0 0 0 0,-1-1 0 0 0,1 1-1 0 0,-1-2 1 0 0,8-1 0 0 0,155-57 632 0 0,-136 48-530 0 0,-19 4-53 0 0,0 1 0 0 0,0-2-1 0 0,0 0 1 0 0,-1 0 0 0 0,0-1-1 0 0,-1 0 1 0 0,13-16 0 0 0,-9 10 16 0 0,5-4 9 0 0,-2 0 0 0 0,22-32-1 0 0,-25 27-46 0 0,-11 18-22 0 0,0 0-1 0 0,0 0 1 0 0,1 0 0 0 0,8-9-1 0 0,16-15 11 0 0,-21 21-4 0 0,0 0 1 0 0,1 1-1 0 0,14-12 1 0 0,-3 8 12 0 0,0 0 0 0 0,1 1 0 0 0,1 2 0 0 0,0 0 0 0 0,1 1 1 0 0,-1 1-1 0 0,32-6 0 0 0,-38 11-15 0 0,0 2 1 0 0,0 0-1 0 0,0 1 1 0 0,18 2-1 0 0,10 0-9 0 0,-37-2 3 0 0,0 0-1 0 0,0 0 1 0 0,0 1 0 0 0,0 0-1 0 0,0 0 1 0 0,0 0 0 0 0,0 1-1 0 0,-1 0 1 0 0,1 1 0 0 0,10 5-1 0 0,-4-1-3 0 0,-1 1 0 0 0,0 0 0 0 0,17 16 0 0 0,14 9 0 0 0,-34-26 0 0 0,0 1 0 0 0,0 0 0 0 0,-1 0 0 0 0,0 1 0 0 0,12 17 0 0 0,-5-7 0 0 0,10 9 5 0 0,-18-21-3 0 0,0 0 0 0 0,-1 1-1 0 0,0 0 1 0 0,0 0 0 0 0,5 10 0 0 0,-1 0 20 0 0,1 0 0 0 0,0 0 0 0 0,17 19 0 0 0,55 56 92 0 0,-8-21-108 0 0,-71-69 39 0 0,-1 0 0 0 0,1 0 1 0 0,0 0-1 0 0,0 0 0 0 0,1-1 0 0 0,-1 0 0 0 0,0 1 0 0 0,1-2 0 0 0,0 1 0 0 0,-1 0 1 0 0,1-1-1 0 0,0 0 0 0 0,0 0 0 0 0,-1-1 0 0 0,1 1 0 0 0,0-1 0 0 0,0 0 0 0 0,5-1 1 0 0,26 4 280 0 0,-28-2-290 0 0,0 0 1 0 0,1 0-1 0 0,-1-1 1 0 0,0 0-1 0 0,1-1 0 0 0,11-1 1 0 0,-12-1-19 0 0,0-1-1 0 0,0 0 1 0 0,0 0 0 0 0,0-1 0 0 0,0 0-1 0 0,-1 0 1 0 0,0-1 0 0 0,9-9 0 0 0,5-6 3 0 0,23-30 0 0 0,-21 16-9 0 0,-19 28-7 0 0,0 0-1 0 0,0 1 1 0 0,1-1-1 0 0,0 1 1 0 0,9-10-1 0 0,86-68 5 0 0,-68 58 21 0 0,-19 16-24 0 0,0 0-1 0 0,19-21 1 0 0,25-15-6 0 0,-22 17 9 0 0,-27 24 0 0 0,0-1 1 0 0,-1-1-1 0 0,0 1 1 0 0,10-12-1 0 0,-13 12-2 0 0,1 0 0 0 0,0 0 0 0 0,0 1 0 0 0,1 0 0 0 0,8-6-1 0 0,10 3 48 0 0,-19 7-50 0 0,0 0 1 0 0,0 0-1 0 0,0 0 1 0 0,0 1-1 0 0,0-1 1 0 0,1 1-1 0 0,-1 1 1 0 0,9 0-1 0 0,5 0 20 0 0,16-2 24 0 0,-25 0-36 0 0,1 0 0 0 0,-1 1-1 0 0,1 0 1 0 0,0 0 0 0 0,-1 2 0 0 0,12 1-1 0 0,-12 2-5 0 0,0 0-1 0 0,-1 0 0 0 0,1 1 0 0 0,-1 0 0 0 0,-1 0 0 0 0,1 1 1 0 0,-1 0-1 0 0,13 16 0 0 0,18 13 68 0 0,-24-23 59 0 0,-1 0-1 0 0,-1 0 0 0 0,21 27 1 0 0,10 32 389 0 0,-8-19-326 0 0,-25-39-164 0 0,0 0-1 0 0,10 22 1 0 0,-6-13-22 0 0,-12-20-6 0 0,-1 0 0 0 0,1 0 0 0 0,-1 1-1 0 0,0-1 1 0 0,0 1 0 0 0,-1-1 0 0 0,1 1 0 0 0,1 6-1 0 0,7 5 26 0 0,-9-14-26 0 0,0 0 0 0 0,0-1-1 0 0,0 1 1 0 0,-1 0-1 0 0,1 0 1 0 0,0 0-1 0 0,-1-1 1 0 0,1 1 0 0 0,0 0-1 0 0,-1 0 1 0 0,1 0-1 0 0,-1 0 1 0 0,0 0-1 0 0,1 0 1 0 0,-1 0 0 0 0,1 3-1 0 0,1 0 1 0 0,1 0 0 0 0,0 1 1 0 0,1-1-1 0 0,-1 0 0 0 0,1-1 0 0 0,0 1 0 0 0,0-1 1 0 0,0 0-1 0 0,0 0 0 0 0,6 4 0 0 0,-3-4 0 0 0,-1 1 0 0 0,1-1 0 0 0,0-1 0 0 0,0 1 0 0 0,1-1 0 0 0,-1 0 1 0 0,0-1-1 0 0,1 0 0 0 0,-1 0 0 0 0,12 0 0 0 0,-9-1 3 0 0,1 0-1 0 0,-1 0 1 0 0,1-1 0 0 0,-1 0 0 0 0,0-1 0 0 0,0 0-1 0 0,0 0 1 0 0,0-1 0 0 0,14-7 0 0 0,-6 2 14 0 0,-1-1 1 0 0,-1-1 0 0 0,0 0-1 0 0,0-1 1 0 0,-1-1-1 0 0,16-15 1 0 0,-24 19-7 0 0,-1 0-1 0 0,0-1 1 0 0,-1 1-1 0 0,1-1 1 0 0,7-18-1 0 0,17-27 26 0 0,-29 53-35 0 0,0 0-1 0 0,-1-1 0 0 0,1 1 0 0 0,0 0 0 0 0,-1-1 0 0 0,1 1 0 0 0,-1 0 0 0 0,0-1 1 0 0,1 1-1 0 0,-1-1 0 0 0,0 1 0 0 0,0-1 0 0 0,0 1 0 0 0,0 0 0 0 0,0-3 0 0 0,0 0 4 0 0,0 4 1 0 0</inkml:trace>
</inkml:ink>
</file>

<file path=ppt/ink/ink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3-01T15:04:30.268"/>
    </inkml:context>
    <inkml:brush xml:id="br0">
      <inkml:brushProperty name="width" value="0.05" units="cm"/>
      <inkml:brushProperty name="height" value="0.05" units="cm"/>
      <inkml:brushProperty name="color" value="#E71224"/>
    </inkml:brush>
  </inkml:definitions>
  <inkml:trace contextRef="#ctx0" brushRef="#br0">1 491 1296 0 0,'0'0'11241'0'0,"4"-4"-11140"0"0,6-7 29 0 0,0 0-1 0 0,14-25 1 0 0,-5 9 197 0 0,26-43 768 0 0,-30 43-583 0 0,2 1 0 0 0,27-32 0 0 0,-37 51-339 0 0,-1 1 0 0 0,1 0 0 0 0,0 0 0 0 0,1 0 0 0 0,8-4 0 0 0,35-32 555 0 0,-32 29-497 0 0,-14 9-160 0 0,1 0 0 0 0,0 0 0 0 0,-1 1 0 0 0,1-1 0 0 0,1 2 0 0 0,6-4 0 0 0,6-1 97 0 0,0-1 0 0 0,18-11 0 0 0,26-10 376 0 0,-45 18-399 0 0,4-2 34 0 0,-9 10-18 0 0,1 0 0 0 0,-1 1 0 0 0,1 1 0 0 0,0 0 0 0 0,-1 1-1 0 0,1 0 1 0 0,17 4 0 0 0,-1 16 104 0 0,-21-13-158 0 0,-1-3-51 0 0,-1 0 0 0 0,0 0-1 0 0,16 5 1 0 0,-18-8-34 0 0,0 1-1 0 0,0 0 1 0 0,0 0-1 0 0,0 0 1 0 0,-1 1-1 0 0,1 0 1 0 0,0 0-1 0 0,-1 0 1 0 0,0 0-1 0 0,0 1 1 0 0,7 7-1 0 0,8 5 57 0 0,-17-14-65 0 0,1-1 0 0 0,-1 1 0 0 0,0-1 0 0 0,0 1 0 0 0,-1 0 0 0 0,1 0 0 0 0,0-1 0 0 0,0 1 0 0 0,1 3 0 0 0,19 22 212 0 0,1 2 54 0 0,-20-24-244 0 0,0 1-1 0 0,0-1 0 0 0,1 0 0 0 0,-1 0 1 0 0,1 0-1 0 0,0 0 0 0 0,1-1 0 0 0,-1 0 1 0 0,1 0-1 0 0,0 0 0 0 0,0 0 0 0 0,9 5 1 0 0,35 26 302 0 0,-38-26-278 0 0,32 23 202 0 0,-22 0-182 0 0,34 29 29 0 0,-45-47-90 0 0,-9-12-17 0 0,0 0 1 0 0,0-1 0 0 0,1 1 0 0 0,-1 0 0 0 0,0-1 0 0 0,0 0 0 0 0,1 1 0 0 0,-1-1-1 0 0,1 0 1 0 0,-1 0 0 0 0,1 0 0 0 0,0 0 0 0 0,-1 0 0 0 0,1 0 0 0 0,3 1 0 0 0,-3 0 0 0 0,0-1 1 0 0,0 1-1 0 0,0-1 1 0 0,0 1-1 0 0,-1 0 1 0 0,1 0 0 0 0,-1 0-1 0 0,1 0 1 0 0,-1 0-1 0 0,2 4 1 0 0,13 14 14 0 0,-11-17-16 0 0,0 0 0 0 0,0-1 0 0 0,0 0 0 0 0,0 1-1 0 0,0-2 1 0 0,0 1 0 0 0,1-1 0 0 0,-1 0 0 0 0,1 0 0 0 0,-1 0 0 0 0,1-1 0 0 0,-1 0 0 0 0,1 0 0 0 0,0 0 0 0 0,-1-1 0 0 0,1 1-1 0 0,-1-2 1 0 0,8-1 0 0 0,155-57 632 0 0,-136 48-530 0 0,-19 4-53 0 0,0 1 0 0 0,0-2-1 0 0,0 0 1 0 0,-1 0 0 0 0,0-1-1 0 0,-1 0 1 0 0,13-16 0 0 0,-9 10 16 0 0,5-4 9 0 0,-2 0 0 0 0,22-32-1 0 0,-25 27-46 0 0,-11 18-22 0 0,0 0-1 0 0,0 0 1 0 0,1 0 0 0 0,8-9-1 0 0,16-15 11 0 0,-21 21-4 0 0,0 0 1 0 0,1 1-1 0 0,14-12 1 0 0,-3 8 12 0 0,0 0 0 0 0,1 1 0 0 0,1 2 0 0 0,0 0 0 0 0,1 1 1 0 0,-1 1-1 0 0,32-6 0 0 0,-38 11-15 0 0,0 2 1 0 0,0 0-1 0 0,0 1 1 0 0,18 2-1 0 0,10 0-9 0 0,-37-2 3 0 0,0 0-1 0 0,0 0 1 0 0,0 1 0 0 0,0 0-1 0 0,0 0 1 0 0,0 0 0 0 0,0 1-1 0 0,-1 0 1 0 0,1 1 0 0 0,10 5-1 0 0,-4-1-3 0 0,-1 1 0 0 0,0 0 0 0 0,17 16 0 0 0,14 9 0 0 0,-34-26 0 0 0,0 1 0 0 0,0 0 0 0 0,-1 0 0 0 0,0 1 0 0 0,12 17 0 0 0,-5-7 0 0 0,10 9 5 0 0,-18-21-3 0 0,0 0 0 0 0,-1 1-1 0 0,0 0 1 0 0,0 0 0 0 0,5 10 0 0 0,-1 0 20 0 0,1 0 0 0 0,0 0 0 0 0,17 19 0 0 0,55 56 92 0 0,-8-21-108 0 0,-71-69 39 0 0,-1 0 0 0 0,1 0 1 0 0,0 0-1 0 0,0 0 0 0 0,1-1 0 0 0,-1 0 0 0 0,0 1 0 0 0,1-2 0 0 0,0 1 0 0 0,-1 0 1 0 0,1-1-1 0 0,0 0 0 0 0,0 0 0 0 0,-1-1 0 0 0,1 1 0 0 0,0-1 0 0 0,0 0 0 0 0,5-1 1 0 0,26 4 280 0 0,-28-2-290 0 0,0 0 1 0 0,1 0-1 0 0,-1-1 1 0 0,0 0-1 0 0,1-1 0 0 0,11-1 1 0 0,-12-1-19 0 0,0-1-1 0 0,0 0 1 0 0,0 0 0 0 0,0-1 0 0 0,0 0-1 0 0,-1 0 1 0 0,0-1 0 0 0,9-9 0 0 0,5-6 3 0 0,23-30 0 0 0,-21 16-9 0 0,-19 28-7 0 0,0 0-1 0 0,0 1 1 0 0,1-1-1 0 0,0 1 1 0 0,9-10-1 0 0,86-68 5 0 0,-68 58 21 0 0,-19 16-24 0 0,0 0-1 0 0,19-21 1 0 0,25-15-6 0 0,-22 17 9 0 0,-27 24 0 0 0,0-1 1 0 0,-1-1-1 0 0,0 1 1 0 0,10-12-1 0 0,-13 12-2 0 0,1 0 0 0 0,0 0 0 0 0,0 1 0 0 0,1 0 0 0 0,8-6-1 0 0,10 3 48 0 0,-19 7-50 0 0,0 0 1 0 0,0 0-1 0 0,0 0 1 0 0,0 1-1 0 0,0-1 1 0 0,1 1-1 0 0,-1 1 1 0 0,9 0-1 0 0,5 0 20 0 0,16-2 24 0 0,-25 0-36 0 0,1 0 0 0 0,-1 1-1 0 0,1 0 1 0 0,0 0 0 0 0,-1 2 0 0 0,12 1-1 0 0,-12 2-5 0 0,0 0-1 0 0,-1 0 0 0 0,1 1 0 0 0,-1 0 0 0 0,-1 0 0 0 0,1 1 1 0 0,-1 0-1 0 0,13 16 0 0 0,18 13 68 0 0,-24-23 59 0 0,-1 0-1 0 0,-1 0 0 0 0,21 27 1 0 0,10 32 389 0 0,-8-19-326 0 0,-25-39-164 0 0,0 0-1 0 0,10 22 1 0 0,-6-13-22 0 0,-12-20-6 0 0,-1 0 0 0 0,1 0 0 0 0,-1 1-1 0 0,0-1 1 0 0,0 1 0 0 0,-1-1 0 0 0,1 1 0 0 0,1 6-1 0 0,7 5 26 0 0,-9-14-26 0 0,0 0 0 0 0,0-1-1 0 0,0 1 1 0 0,-1 0-1 0 0,1 0 1 0 0,0 0-1 0 0,-1-1 1 0 0,1 1 0 0 0,0 0-1 0 0,-1 0 1 0 0,1 0-1 0 0,-1 0 1 0 0,0 0-1 0 0,1 0 1 0 0,-1 0 0 0 0,1 3-1 0 0,1 0 1 0 0,1 0 0 0 0,0 1 1 0 0,1-1-1 0 0,-1 0 0 0 0,1-1 0 0 0,0 1 0 0 0,0-1 1 0 0,0 0-1 0 0,0 0 0 0 0,6 4 0 0 0,-3-4 0 0 0,-1 1 0 0 0,1-1 0 0 0,0-1 0 0 0,0 1 0 0 0,1-1 0 0 0,-1 0 1 0 0,0-1-1 0 0,1 0 0 0 0,-1 0 0 0 0,12 0 0 0 0,-9-1 3 0 0,1 0-1 0 0,-1 0 1 0 0,1-1 0 0 0,-1 0 0 0 0,0-1 0 0 0,0 0-1 0 0,0 0 1 0 0,0-1 0 0 0,14-7 0 0 0,-6 2 14 0 0,-1-1 1 0 0,-1-1 0 0 0,0 0-1 0 0,0-1 1 0 0,-1-1-1 0 0,16-15 1 0 0,-24 19-7 0 0,-1 0-1 0 0,0-1 1 0 0,-1 1-1 0 0,1-1 1 0 0,7-18-1 0 0,17-27 26 0 0,-29 53-35 0 0,0 0-1 0 0,-1-1 0 0 0,1 1 0 0 0,0 0 0 0 0,-1-1 0 0 0,1 1 0 0 0,-1 0 0 0 0,0-1 1 0 0,1 1-1 0 0,-1-1 0 0 0,0 1 0 0 0,0-1 0 0 0,0 1 0 0 0,0 0 0 0 0,0-3 0 0 0,0 0 4 0 0,0 4 1 0 0</inkml:trace>
</inkml:ink>
</file>

<file path=ppt/ink/ink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3-01T15:04:30.269"/>
    </inkml:context>
    <inkml:brush xml:id="br0">
      <inkml:brushProperty name="width" value="0.05" units="cm"/>
      <inkml:brushProperty name="height" value="0.05" units="cm"/>
      <inkml:brushProperty name="color" value="#E71224"/>
    </inkml:brush>
  </inkml:definitions>
  <inkml:trace contextRef="#ctx0" brushRef="#br0">12 92 3312 0 0,'0'0'8344'0'0,"0"-4"-8271"0"0,1-9 94 0 0,0 1 1 0 0,1 0-1 0 0,0-1 1 0 0,6-16-1 0 0,-5 20 468 0 0,-5 11 287 0 0,-6 15-333 0 0,6-9-486 0 0,-1 0 1 0 0,2 0 0 0 0,-1 0 0 0 0,1 1 0 0 0,0-1 0 0 0,1 1 0 0 0,-1-1 0 0 0,3 13 0 0 0,2 6 397 0 0,9 35 1 0 0,2 18 262 0 0,-10 82 416 0 0,-4-55-585 0 0,0-82-352 0 0,-1-16-133 0 0,0-1 1 0 0,0 0-1 0 0,1 0 0 0 0,0 0 1 0 0,1 0-1 0 0,0 0 0 0 0,0 0 1 0 0,0 0-1 0 0,6 10 0 0 0,-6-14 53 0 0,-1-1-1 0 0,0 0 1 0 0,0 1-1 0 0,0-1 0 0 0,0 1 1 0 0,-1-1-1 0 0,1 1 1 0 0,-1-1-1 0 0,0 6 0 0 0,0-8-145 0 0,0 0-1 0 0,0 0 0 0 0,0 0 1 0 0,0 0-1 0 0,-1 0 0 0 0,1 0 0 0 0,0 0 1 0 0,0 0-1 0 0,0 0 0 0 0,-1 0 1 0 0,1 0-1 0 0,-1 0 0 0 0,1 0 1 0 0,-1-1-1 0 0,1 1 0 0 0,-1 0 0 0 0,1 0 1 0 0,-1 0-1 0 0,0-1 0 0 0,1 1 1 0 0,-1 0-1 0 0,0-1 0 0 0,0 1 0 0 0,1-1 1 0 0,-1 1-1 0 0,0-1 0 0 0,0 1 1 0 0,0-1-1 0 0,0 1 0 0 0,0-1 1 0 0,0 0-1 0 0,0 1 0 0 0,0-1 0 0 0,0 0 1 0 0,-1 0-1 0 0,1 0 24 0 0,0-1-1 0 0,-1 1 1 0 0,1-1 0 0 0,0 0 0 0 0,0 0-1 0 0,0 1 1 0 0,-1-1 0 0 0,1 0 0 0 0,0 0-1 0 0,0 0 1 0 0,0 0 0 0 0,0 0 0 0 0,1 0-1 0 0,-1-1 1 0 0,0 1 0 0 0,0 0 0 0 0,1 0-1 0 0,-1 0 1 0 0,0-3 0 0 0,-12-29-64 0 0,6 2 62 0 0,-4-65 1 0 0,10 78-18 0 0,0-6 1 0 0,2 0 1 0 0,4-32-1 0 0,0-6 7 0 0,11-74 29 0 0,-12-7 52 0 0,-2 141-97 0 0,2 7 12 0 0,2 11 35 0 0,4 53 138 0 0,-1 84 19 0 0,-4-82-114 0 0,-2-30-15 0 0,-4 57 0 0 0,0-64 4 0 0,0 0-1 0 0,8 65 1 0 0,-6-71 72 0 0,-1-25-141 0 0,0 1-1 0 0,0 0 1 0 0,0-1 0 0 0,1 1 0 0 0,-1 0 0 0 0,1-1 0 0 0,1 5 0 0 0,7 47 355 0 0,-7-50 14 0 0,-2-10 146 0 0,0 0-597 0 0,0 1 84 0 0</inkml:trace>
</inkml:ink>
</file>

<file path=ppt/ink/ink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3-01T15:04:30.270"/>
    </inkml:context>
    <inkml:brush xml:id="br0">
      <inkml:brushProperty name="width" value="0.05" units="cm"/>
      <inkml:brushProperty name="height" value="0.05" units="cm"/>
      <inkml:brushProperty name="color" value="#E71224"/>
    </inkml:brush>
  </inkml:definitions>
  <inkml:trace contextRef="#ctx0" brushRef="#br0">0 29 4416 0 0,'0'0'5656'0'0,"4"-3"-4832"0"0,-1-1-490 0 0,-2 2-200 0 0,0 1 0 0 0,1-1-1 0 0,-1 1 1 0 0,0-1-1 0 0,0 1 1 0 0,1 0 0 0 0,-1 0-1 0 0,1 0 1 0 0,-1-1 0 0 0,1 1-1 0 0,0 1 1 0 0,2-2 0 0 0,-1 1 283 0 0,14-2 1985 0 0,-10 10-1909 0 0,-2 3-557 0 0,-1-5 123 0 0,-1 0 0 0 0,1 0-1 0 0,0 0 1 0 0,1 0 0 0 0,-1 0 0 0 0,1-1 0 0 0,0 0 0 0 0,0 0 0 0 0,10 5 0 0 0,1 1 254 0 0,35 15-1 0 0,-36-20-90 0 0,0-1 0 0 0,28 4 0 0 0,-26-5-27 0 0,-5 0-24 0 0,0 1-1 0 0,0 0 0 0 0,21 11 1 0 0,15 5 199 0 0,-38-16-248 0 0,0 0 0 0 0,0 1 0 0 0,-1 0 0 0 0,0 1 0 0 0,16 11 0 0 0,-6-3 139 0 0,-8-6-38 0 0,0 0 1 0 0,0 1 0 0 0,-1 0-1 0 0,14 17 1 0 0,-23-25-188 0 0,1 0 0 0 0,-1 0 0 0 0,0 0-1 0 0,1 0 1 0 0,-1 0 0 0 0,1 0 0 0 0,-1 0 0 0 0,1-1 0 0 0,-1 1 0 0 0,1 0 0 0 0,-1-1-1 0 0,4 1 1 0 0,-3 0 7 0 0,-1-1 0 0 0,1 1-1 0 0,-1-1 1 0 0,1 1 0 0 0,-1-1-1 0 0,1 1 1 0 0,-1 0 0 0 0,1 0-1 0 0,-1-1 1 0 0,0 1 0 0 0,1 0 0 0 0,-1 0-1 0 0,0 1 1 0 0,0-1 0 0 0,0 0-1 0 0,2 2 1 0 0,0 3 194 0 0,1 0 0 0 0,0 0 0 0 0,0 0 0 0 0,1-1 0 0 0,0 1 0 0 0,0-1 0 0 0,8 7 0 0 0,21 1 1611 0 0,-37-31-1264 0 0,-49-35-337 0 0,-25-16-54 0 0,68 61-165 0 0,-1 1-1 0 0,0-1 1 0 0,-20-11 0 0 0,-12-8 38 0 0,31 21-53 0 0,0-1-1 0 0,0 1 0 0 0,-1 1 1 0 0,-14-5-1 0 0,14 6 2 0 0,0-1 0 0 0,1 0-1 0 0,-1-1 1 0 0,1 0 0 0 0,-12-9-1 0 0,12 7 3 0 0,-1 0 0 0 0,0 1 0 0 0,0 0 0 0 0,-1 1 0 0 0,-21-8 0 0 0,30 13-5 0 0,0 1-1 0 0,0-1 0 0 0,0 0 1 0 0,-1 1-1 0 0,1 0 0 0 0,0 0 1 0 0,-8 1-1 0 0,-13 0 83 0 0,30 1-90 0 0,0-1-1 0 0,-1 0 1 0 0,1 1-1 0 0,0 0 1 0 0,0 0-1 0 0,7 5 1 0 0,9 4 2 0 0,109 36 4 0 0,-112-38-7 0 0,-1 1-1 0 0,17 12 1 0 0,14 8 1 0 0,-31-23 1 0 0,-1 0 0 0 0,1-2-1 0 0,1 0 1 0 0,-1 0 0 0 0,31 2-1 0 0,-23-3-1 0 0,-11-2 1 0 0,-13-2-2 0 0,0 0 0 0 0,0 0 0 0 0,1 0 0 0 0,-1 0 0 0 0,0 0 0 0 0,0 0-1 0 0,1 0 1 0 0,-1 1 0 0 0,0-1 0 0 0,0 1 0 0 0,0-1 0 0 0,1 1 0 0 0,-1-1 0 0 0,0 1 0 0 0,0 0-1 0 0,0-1 1 0 0,0 1 0 0 0,0 0 0 0 0,0 0 0 0 0,0 0 0 0 0,-1 0 0 0 0,1 0 0 0 0,0 0 0 0 0,0 0-1 0 0,-1 0 1 0 0,1 0 0 0 0,-1 0 0 0 0,1 0 0 0 0,-1 0 0 0 0,1 2 0 0 0,10 36 8 0 0,-9-32-9 0 0,-1 0 0 0 0,1 1 0 0 0,1-1 0 0 0,5 13 0 0 0,-8-20-1 0 0,0 0 0 0 0,0 0 0 0 0,0 0 0 0 0,0 0 0 0 0,0 1 0 0 0,0-1 0 0 0,0 0-1 0 0,0 0 1 0 0,1 0 0 0 0,-1 0 0 0 0,0 0 0 0 0,0 1 0 0 0,0-1 0 0 0,0 0 0 0 0,0 0 0 0 0,0 0 0 0 0,0 0-1 0 0,0 0 1 0 0,1 0 0 0 0,-1 0 0 0 0,0 1 0 0 0,0-1 0 0 0,0 0 0 0 0,0 0 0 0 0,0 0 0 0 0,0 0 0 0 0,1 0 0 0 0,-1 0-1 0 0,0 0 1 0 0,0 0 0 0 0,0 0 0 0 0,0 0 0 0 0,0 0 0 0 0,1 0 0 0 0,-1 0 0 0 0,0 0 0 0 0,0 0 0 0 0,0 0 0 0 0,0 0-1 0 0,1 0 1 0 0,-1 0 0 0 0,0 0 0 0 0,0 0 0 0 0,0 0 0 0 0,0 0 0 0 0,0 0 0 0 0,1 0 0 0 0,-1 0 0 0 0,0 0 0 0 0,0-1-1 0 0,0 1 1 0 0,0 0 0 0 0,0 0 0 0 0,0 0 0 0 0,1 0 0 0 0,-1 0 0 0 0,0 0 0 0 0,0 0 0 0 0,0-1 0 0 0,0 1 0 0 0,0 0-1 0 0,0 0 1 0 0,0 0 0 0 0,0 0 0 0 0,0-1 0 0 0</inkml:trace>
</inkml:ink>
</file>

<file path=ppt/ink/ink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3-01T15:04:30.271"/>
    </inkml:context>
    <inkml:brush xml:id="br0">
      <inkml:brushProperty name="width" value="0.05" units="cm"/>
      <inkml:brushProperty name="height" value="0.05" units="cm"/>
      <inkml:brushProperty name="color" value="#E71224"/>
    </inkml:brush>
  </inkml:definitions>
  <inkml:trace contextRef="#ctx0" brushRef="#br0">13 417 896 0 0,'0'0'12704'0'0,"-3"-4"-12584"0"0,-6-12 1 0 0,10 14-102 0 0,0 0 0 0 0,0 0 0 0 0,0 0 0 0 0,1 0 0 0 0,-1 0 0 0 0,1 0 0 0 0,-1 1 0 0 0,1-1 0 0 0,0 1 0 0 0,0-1-1 0 0,-1 1 1 0 0,1-1 0 0 0,0 1 0 0 0,4-1 0 0 0,0-3 0 0 0,4-3 65 0 0,0 1 1 0 0,1 1 0 0 0,0 0 0 0 0,0 0-1 0 0,0 1 1 0 0,0 1 0 0 0,1 0 0 0 0,0 0 0 0 0,-1 1-1 0 0,21-2 1 0 0,-10 0 390 0 0,40-13 0 0 0,6-14 359 0 0,-51 23-585 0 0,0 0 0 0 0,1 1-1 0 0,1 1 1 0 0,-1 1 0 0 0,22-4 0 0 0,-34 8-127 0 0,1 0 0 0 0,-1 0 0 0 0,0 0 0 0 0,0-1 0 0 0,0 1 0 0 0,7-5 0 0 0,-7 3 44 0 0,0 1 1 0 0,1 0 0 0 0,0 0 0 0 0,11-3 0 0 0,19-11 738 0 0,-14 6-341 0 0,-14 7-252 0 0,0 0 1 0 0,-1 0-1 0 0,1-1 1 0 0,-1 0-1 0 0,14-12 1 0 0,-17 12 52 0 0,-1 1 1469 0 0,-18 3-1433 0 0,9 2-384 0 0,0 1 0 0 0,0 0 0 0 0,0 0 0 0 0,1 0 0 0 0,-1 0 0 0 0,0 1 0 0 0,1 0 0 0 0,-8 6 0 0 0,-8 4 16 0 0,-55 19 2 0 0,58-24-34 0 0,-1-1 0 0 0,0-1 0 0 0,-1 0 0 0 0,1-1 0 0 0,-1-1 0 0 0,0-1 0 0 0,0-1 0 0 0,-28 1 1 0 0,21-2-3 0 0,0 1 1 0 0,0 2 0 0 0,-44 11 0 0 0,35 0 0 0 0,27-11 0 0 0,0 0 0 0 0,0-1 0 0 0,0 0 0 0 0,0 0 0 0 0,-1-1 0 0 0,-17 2 0 0 0,11 8-30 0 0,51-21 23 0 0,34-13 1 0 0,4-1 1 0 0,-8 10 5 0 0,-48 11 0 0 0,0-1 0 0 0,29-10 0 0 0,6-6 21 0 0,0-2 0 0 0,81-45 0 0 0,-110 53 33 0 0,0 2 1 0 0,33-11-1 0 0,-49 20-40 0 0,76-31 309 0 0,-74 31 104 0 0,-11 5 447 0 0,-16 7-469 0 0,10-8-402 0 0</inkml:trace>
</inkml:ink>
</file>

<file path=ppt/ink/ink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3-01T15:04:30.272"/>
    </inkml:context>
    <inkml:brush xml:id="br0">
      <inkml:brushProperty name="width" value="0.05" units="cm"/>
      <inkml:brushProperty name="height" value="0.05" units="cm"/>
      <inkml:brushProperty name="color" value="#E71224"/>
    </inkml:brush>
  </inkml:definitions>
  <inkml:trace contextRef="#ctx0" brushRef="#br0">0 93 8432 0 0,'0'0'1593'0'0,"1"-4"-1077"0"0,3-21 1767 0 0,7-3-1099 0 0,-9 26-1003 0 0,0 1 0 0 0,-1-1 1 0 0,1 0-1 0 0,-1 0 1 0 0,0 0-1 0 0,0 0 0 0 0,0 0 1 0 0,0-1-1 0 0,0 1 1 0 0,0 0-1 0 0,0 0 1 0 0,-1-1-1 0 0,1 1 0 0 0,0-4 2569 0 0,11 5-2619 0 0,0 1 0 0 0,0 1 0 0 0,1 0 0 0 0,-1 0 0 0 0,0 1 0 0 0,0 0 0 0 0,0 1 0 0 0,-1 1-1 0 0,1 0 1 0 0,-1 1 0 0 0,1 0 0 0 0,18 12 0 0 0,-16-10-26 0 0,1 1 0 0 0,-1-2-1 0 0,28 9 1 0 0,-1-1 102 0 0,6 3 91 0 0,-30-12-129 0 0,0 1 1 0 0,-1 1-1 0 0,28 16 1 0 0,-21-9 27 0 0,-8-5 165 0 0,0 1 0 0 0,0 1 0 0 0,-1 0 0 0 0,0 1 0 0 0,13 14 0 0 0,-18-18-98 0 0,1-1 1 0 0,0 1-1 0 0,1-2 1 0 0,-1 1-1 0 0,1-1 0 0 0,1-1 1 0 0,20 7-1 0 0,-25-9-119 0 0,10 2 74 0 0,-16-5-199 0 0,0 0-1 0 0,0 0 0 0 0,0 0 0 0 0,0 0 1 0 0,1 0-1 0 0,-1 0 0 0 0,0 1 0 0 0,0-1 0 0 0,0 0 1 0 0,0 1-1 0 0,0-1 0 0 0,0 1 0 0 0,0-1 0 0 0,0 1 1 0 0,0-1-1 0 0,-1 1 0 0 0,1 0 0 0 0,0-1 1 0 0,0 1-1 0 0,0 0 0 0 0,-1 0 0 0 0,1 0 0 0 0,0 0 1 0 0,-1-1-1 0 0,1 1 0 0 0,-1 0 0 0 0,1 0 0 0 0,-1 0 1 0 0,1 0-1 0 0,-1 0 0 0 0,0 1 0 0 0,1-1 1 0 0,-1 0-1 0 0,0 0 0 0 0,0 0 0 0 0,0 2 0 0 0,9 19 391 0 0,-5-3 6 0 0,0 0 178 0 0,-5-18-590 0 0,1 0 0 0 0,-1-1 1 0 0,1 1-1 0 0,0-1 0 0 0,-1 1 0 0 0,1-1 0 0 0,-1 1 0 0 0,1-1 0 0 0,-1 1 0 0 0,0-1 0 0 0,1 1 0 0 0,-1-1 0 0 0,1 0 1 0 0,-1 1-1 0 0,0-1 0 0 0,1 0 0 0 0,-1 0 0 0 0,0 1 0 0 0,1-1 0 0 0,-1 0 0 0 0,0 0 0 0 0,0 0 0 0 0,1 0 1 0 0,-1 0-1 0 0,0 0 0 0 0,1 0 0 0 0,-1 0 0 0 0,0 0 0 0 0,0 0 0 0 0,0 0 132 0 0,-28 11-104 0 0,-1 2-15 0 0,1 1-1 0 0,-44 26 1 0 0,36-17-3 0 0,-39 11-6 0 0,61-27-8 0 0,1-2 0 0 0,0 2 0 0 0,-20 12 0 0 0,16-13 0 0 0,6-5 0 0 0,9-1 0 0 0,1 0 0 0 0,3 0-1 0 0,0 0-6 0 0</inkml:trace>
</inkml:ink>
</file>

<file path=ppt/ink/ink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3-01T15:04:30.273"/>
    </inkml:context>
    <inkml:brush xml:id="br0">
      <inkml:brushProperty name="width" value="0.05" units="cm"/>
      <inkml:brushProperty name="height" value="0.05" units="cm"/>
      <inkml:brushProperty name="color" value="#E71224"/>
    </inkml:brush>
  </inkml:definitions>
  <inkml:trace contextRef="#ctx0" brushRef="#br0">134 331 1496 0 0,'0'0'401'0'0,"-4"-4"-247"0"0,1 0-69 0 0,2 2-42 0 0,0 1 0 0 0,0 0-1 0 0,0 0 1 0 0,0-1 0 0 0,0 1 0 0 0,0 0-1 0 0,-1 0 1 0 0,1 0 0 0 0,0 0 0 0 0,0 1-1 0 0,-1-1 1 0 0,1 0 0 0 0,-1 0 0 0 0,-1 0-1 0 0,2 0 58 0 0,0 0-1 0 0,0 1 0 0 0,0-1 0 0 0,0 0 1 0 0,0 0-1 0 0,1 0 0 0 0,-1 0 0 0 0,0 0 1 0 0,1-1-1 0 0,-1 1 0 0 0,1 0 1 0 0,-1 0-1 0 0,1 0 0 0 0,-1-1 0 0 0,1 1 1 0 0,0 0-1 0 0,-1 0 0 0 0,1-1 0 0 0,0 1 1 0 0,0 0-1 0 0,0-2 0 0 0,0-35 713 0 0,0 29-675 0 0,2-187 2977 0 0,-1 179-2507 0 0,1 18 299 0 0,1 37-34 0 0,-2 6-671 0 0,2 37 551 0 0,-10 119 0 0 0,-5-98 7 0 0,3-50 814 0 0,-2-130-869 0 0,11 42-606 0 0,1-4 66 0 0,-7-50-1 0 0,3 57-57 0 0,2-33 0 0 0,1 38 32 0 0,-7-51 0 0 0,5 62-26 0 0,2 17-106 0 0,0 0-1 0 0,0 0 0 0 0,0 0 1 0 0,0 0-1 0 0,1 0 0 0 0,-1 0 1 0 0,0 0-1 0 0,0 0 0 0 0,0 0 1 0 0,0 0-1 0 0,0 0 0 0 0,0 0 0 0 0,0 0 1 0 0,0 0-1 0 0,0 0 0 0 0,0 0 1 0 0,0 0-1 0 0,0 0 0 0 0,0 0 1 0 0,0 0-1 0 0,0 0 0 0 0,0 0 1 0 0,0 0-1 0 0,1 0 0 0 0,-1 0 1 0 0,0 0-1 0 0,0 0 0 0 0,0-1 0 0 0,0 1 1 0 0,0 0-1 0 0,0 0 0 0 0,0 0 1 0 0,0 0-1 0 0,0 0 0 0 0,0 0 1 0 0,0 0-1 0 0,0 0 0 0 0,0 0 1 0 0,0 0-1 0 0,0 0 0 0 0,0 0 1 0 0,0 0-1 0 0,0 0 0 0 0,0 0 0 0 0,0 0 1 0 0,0 0-1 0 0,0 0 0 0 0,0 0 1 0 0,0-1-1 0 0,7 28 311 0 0,-2 43-110 0 0,-4 94 0 0 0,-2-143-166 0 0,2-4 10 0 0,-2 0 0 0 0,-1 1 0 0 0,0-1 0 0 0,-1 0 0 0 0,0 0 0 0 0,-12 32 0 0 0,14-47-30 0 0,0 0-1 0 0,0-1 0 0 0,0 1 0 0 0,0 0 0 0 0,0 0 0 0 0,-1-1 1 0 0,1 1-1 0 0,0-1 0 0 0,-1 1 0 0 0,-2 1 0 0 0,4-3-12 0 0,-1 1 0 0 0,1-1 0 0 0,-1 0 0 0 0,1 0 0 0 0,-1 1 0 0 0,0-1-1 0 0,1 0 1 0 0,-1 0 0 0 0,1 0 0 0 0,-1 0 0 0 0,1 0 0 0 0,-1 0 0 0 0,1 0-1 0 0,-1 0 1 0 0,0 0 0 0 0,1 0 0 0 0,-1 0 0 0 0,1 0 0 0 0,-1 0 0 0 0,1 0-1 0 0,-1-1 1 0 0,1 1 0 0 0,-1 0 0 0 0,1 0 0 0 0,-1-1 0 0 0,1 1 0 0 0,-1 0 0 0 0,1-1-1 0 0,-1 1 1 0 0,1 0 0 0 0,-1-1 0 0 0,1 1 0 0 0,0-1 0 0 0,-1 1 0 0 0,1-1-1 0 0,0 1 1 0 0,-1-1 0 0 0,1 0 0 0 0,-1-2 5 0 0,0-1 0 0 0,1 0 0 0 0,-1 1 0 0 0,1-1 0 0 0,0 1 1 0 0,0-1-1 0 0,0 0 0 0 0,1 1 0 0 0,0-5 0 0 0,0 0 4 0 0,1-22 17 0 0,21-250 182 0 0,-16 251-180 0 0,0-8 92 0 0,-7 37-105 0 0,0 22 44 0 0,0 75 5 0 0,-3 153 75 0 0,4-243-135 0 0,-1 1 0 0 0,1 0 0 0 0,0-1-1 0 0,4 14 1 0 0,3 26 86 0 0,-10-94 414 0 0,0-55-490 0 0,4 55 15 0 0,2 0 1 0 0,2 1 0 0 0,21-74-1 0 0,-27 120-34 0 0,0 0-1 0 0,0 0 0 0 0,0 0 0 0 0,0 0 0 0 0,0 0 1 0 0,0 0-1 0 0,0 0 0 0 0,0 0 0 0 0,0 0 1 0 0,0 0-1 0 0,0 1 0 0 0,0-1 0 0 0,0 0 0 0 0,0 0 1 0 0,0 0-1 0 0,0 0 0 0 0,0 0 0 0 0,0 0 1 0 0,0 0-1 0 0,0 0 0 0 0,0 0 0 0 0,0 0 0 0 0,0 0 1 0 0,0 0-1 0 0,0 1 0 0 0,0-1 0 0 0,0 0 0 0 0,0 0 1 0 0,0 0-1 0 0,1 0 0 0 0,-1 0 0 0 0,0 0 1 0 0,0 0-1 0 0,0 0 0 0 0,0 0 0 0 0,0 0 0 0 0,0 0 1 0 0,0 0-1 0 0,0 0 0 0 0,0 0 0 0 0,0 0 1 0 0,1 0-1 0 0,-1 0 0 0 0,0 0 0 0 0,0 0 0 0 0,0 0 1 0 0,0 0-1 0 0,0 0 0 0 0,0 0 0 0 0,0 0 1 0 0,0 0-1 0 0,0 0 0 0 0,0 0 0 0 0,1 0 0 0 0,-1 0 1 0 0,0 0-1 0 0,0 0 0 0 0,0-1 0 0 0,4 18 24 0 0,1 33-10 0 0,-5 206 41 0 0,-9-221-42 0 0,8-32-11 0 0,-1 0 0 0 0,1 0 0 0 0,0 0 0 0 0,0 0 0 0 0,1 0 0 0 0,-1 0 0 0 0,0 0 0 0 0,1 0 0 0 0,0 0 0 0 0,0 0-1 0 0,0 0 1 0 0,0 0 0 0 0,0 0 0 0 0,0 0 0 0 0,1 1 0 0 0,1 2 0 0 0,2-49 59 0 0,5-27-53 0 0,-5 35-4 0 0,2-37 1 0 0,-6 47 7 0 0,1 0 0 0 0,1 1 0 0 0,1-1 0 0 0,1 1 0 0 0,13-40 0 0 0,-15 63 73 0 0,-1 7-25 0 0,1 22 5 0 0,-1 37-1 0 0,0 49 22 0 0,-1 16 772 0 0,6-188-816 0 0,31-192 84 0 0,-33 244-57 0 0,-3 20-42 0 0,-1 37-27 0 0,-1-35 9 0 0,3 50 7 0 0,-1-26 0 0 0,-4 53 0 0 0,-2-59-4 0 0,3-29-11 0 0,4-26-3 0 0,9-50 3 0 0,8-83 36 0 0,-19 407 642 0 0,0-253-608 0 0,0-3-59 0 0,-1-1-1 0 0,1 1 0 0 0,0-1 0 0 0,0 0 1 0 0,0 0-1 0 0,0 1 0 0 0,1-1 0 0 0,0 1 1 0 0,0-1-1 0 0,1-5 0 0 0,2-8 5 0 0,28-178 129 0 0,-24 287 68 0 0,-3-40-147 0 0,-3-43 2 0 0,-1-17 42 0 0,8-152 1 0 0,-9 234 16 0 0,-18-91-88 0 0,-65-102-23 0 0,22 8-17 0 0,75 126 0 0 0,28 31 0 0 0,-22-24 0 0 0,2 0 0 0 0,1-1 0 0 0,1-1 0 0 0,0-1 0 0 0,1-1 0 0 0,1-1 0 0 0,36 16 0 0 0,-62-33 0 0 0,0 0 0 0 0,0 0 0 0 0,0 0 0 0 0,0 0 0 0 0,0 0 0 0 0,0 0 0 0 0,0-1 0 0 0,0 1 0 0 0,0 0 0 0 0,0 0 0 0 0,0 0 0 0 0,0 0 0 0 0,0 0 0 0 0,0 0 0 0 0,0 0 0 0 0,0 0 0 0 0,0 0 0 0 0,0 0 0 0 0,0 0 0 0 0,0 0 0 0 0,0 0 0 0 0,0-1 0 0 0,0 1 0 0 0,0 0 0 0 0,1 0 0 0 0,-1 0 0 0 0,0 0 0 0 0,0 0 0 0 0,0 0 0 0 0,0 0 0 0 0,-15-14 0 0 0,-28-20 0 0 0,-5 2 0 0 0,2-3 0 0 0,-46-46 0 0 0,59 38 0 0 0,40 49-1 0 0,1-1-1 0 0,-1-1 1 0 0,1 1-1 0 0,15 5 0 0 0,3 2 2 0 0,49 26 0 0 0,94 56 0 0 0,-164-90-9 0 0,-8-2 4 0 0,-18-3 2 0 0,-28-8 4 0 0,33 3-1 0 0,0 0 0 0 0,0 0 0 0 0,1-2 0 0 0,0 0 0 0 0,0 0 0 0 0,1-2 0 0 0,0 0 0 0 0,0 0 0 0 0,1-1 0 0 0,-18-20 0 0 0,29 29-1 0 0,313 152-6 0 0,-309-150 7 0 0,-1 1 0 0 0,1 0 0 0 0,-1-1 0 0 0,0 1 0 0 0,1 0 0 0 0,-1 0 0 0 0,0 0 0 0 0,0 0 0 0 0,0 0 0 0 0,0 0 0 0 0,0 1 0 0 0,0-1 0 0 0,0 0 0 0 0,1 2 0 0 0,-2-2 0 0 0,0-1 0 0 0,1 1 0 0 0,-1 0 0 0 0,0-1 0 0 0,0 1 0 0 0,0 0 0 0 0,0-1 0 0 0,0 1 0 0 0,0 0 0 0 0,0 0 0 0 0,0-1 0 0 0,0 1 0 0 0,0 0 0 0 0,-1-1 0 0 0,1 1 0 0 0,0-1 0 0 0,0 1 0 0 0,-1 0 0 0 0,1-1 0 0 0,0 1 0 0 0,-1-1 0 0 0,1 1 0 0 0,-1 0 0 0 0,-1 1 0 0 0,0 0 0 0 0,0 0 0 0 0,-1-1 0 0 0,1 1 0 0 0,0-1 0 0 0,-1 0 0 0 0,1 1 0 0 0,-1-1 0 0 0,1 0 0 0 0,-1 0 0 0 0,0-1 0 0 0,1 1 0 0 0,-1-1 0 0 0,0 1 0 0 0,-5-1 0 0 0,-7 1 0 0 0,0-1 0 0 0,0-1 0 0 0,0-1 0 0 0,-25-5 0 0 0,32 5 0 0 0,0 0 0 0 0,0-1 0 0 0,0 0 0 0 0,1-1 0 0 0,-1 1 0 0 0,1-2 0 0 0,0 1 0 0 0,0-1 0 0 0,1 0 0 0 0,-8-7 0 0 0,60 19 24 0 0,-12 2-16 0 0,0 2 0 0 0,-1 2 0 0 0,0 1 0 0 0,53 31 0 0 0,-75-37-8 0 0,-9-8 0 0 0,-1 1 0 0 0,1 0 0 0 0,-1 0 0 0 0,1 0 0 0 0,-1 0 0 0 0,1 0 0 0 0,-1 0 0 0 0,0 1 0 0 0,0-1 0 0 0,1 0 0 0 0,-1 1 0 0 0,1 1 0 0 0,-2-1 0 0 0,0-1 0 0 0,0 0 0 0 0,-1 0 0 0 0,1 0 0 0 0,-1 0 0 0 0,1 0 0 0 0,-1 0 0 0 0,1 0 0 0 0,-1 0 0 0 0,1 0 0 0 0,-1 0 0 0 0,0 0 0 0 0,0 0 0 0 0,1 0 0 0 0,-1 0 0 0 0,0-1 0 0 0,0 1 0 0 0,0 0 0 0 0,0-1 0 0 0,0 1 0 0 0,0-1 0 0 0,0 1 0 0 0,0-1 0 0 0,-2 1 0 0 0,-12 8 0 0 0,-1-1 0 0 0,1-1 0 0 0,-2-1 0 0 0,1 0 0 0 0,-32 6 0 0 0,-88 7 0 0 0,83-18 0 0 0,63-3 0 0 0,-1 1 0 0 0,1-1 0 0 0,-1 0 0 0 0,15-6 0 0 0,21-5 0 0 0,-1 7-2 0 0,-1 1-1 0 0,54 3 0 0 0,-115 21 3 0 0,1-7 0 0 0,-1-1 0 0 0,0 0 0 0 0,0-1 0 0 0,-1-1 0 0 0,0-1 0 0 0,-1-1 0 0 0,0 0 0 0 0,0-2 0 0 0,-28 5 0 0 0,47-10 0 0 0,0 1 0 0 0,0-1 0 0 0,0 0 0 0 0,1 0 0 0 0,-1 0 0 0 0,0 1 0 0 0,0-1 0 0 0,0 0 0 0 0,0 0 0 0 0,0 0 0 0 0,1-1 0 0 0,-1 1 0 0 0,0 0 0 0 0,0 0 0 0 0,0 0 0 0 0,0-1 0 0 0,1 1 0 0 0,-1 0 0 0 0,0-1 0 0 0,0 1 0 0 0,-1-1 0 0 0,14-11 0 0 0,41-15 0 0 0,-44 23 0 0 0,20-9 0 0 0,54-15 0 0 0,14-7 0 0 0,-92 33 0 0 0,17-3 0 0 0,-46 25 0 0 0,-18 4 0 0 0,0-3 0 0 0,-1-1 0 0 0,-1-3 0 0 0,-86 23 0 0 0,124-38-7 0 0,-25 5 32 0 0,28-8 1 0 0,17-6-8 0 0,28-11-15 0 0,191-68 4 0 0,-218 81-7 0 0,-10 3 0 0 0,0 0 0 0 0,1 1 0 0 0,0-1 0 0 0,-1 1 0 0 0,8-1 0 0 0,-14 4 1 0 0,0 0 0 0 0,0 0 0 0 0,0-1 0 0 0,0 1-1 0 0,0 0 1 0 0,0-1 0 0 0,-1 1 0 0 0,1-1 0 0 0,-1 0 0 0 0,-2 3 0 0 0,-23 13 12 0 0,0-1 0 0 0,-1-1 1 0 0,-1-1-1 0 0,-1-2 0 0 0,-55 17 1 0 0,74-26 23 0 0,-1 0 0 0 0,0 0 0 0 0,1-1 0 0 0,-1-1 0 0 0,-12 0 0 0 0,23-1 43 0 0,7-4 3 0 0,58-34-3 0 0,-29 17-58 0 0,46-21 0 0 0,-66 35-21 0 0,-5 2 0 0 0,0 1 0 0 0,0-1 0 0 0,1 2 0 0 0,0 0 0 0 0,0 0 0 0 0,0 0 0 0 0,19 0 0 0 0,-56 23-1 0 0,-178 75 0 0 0,86-43 0 0 0,42-17 10 0 0,76-34-10 0 0,0-1 1 0 0,-1 0 0 0 0,1 0 0 0 0,0 0-1 0 0,0 0 1 0 0,0 0 0 0 0,0 0-1 0 0,0 0 1 0 0,0 0 0 0 0,0 0 0 0 0,0 0-1 0 0,0 1 1 0 0,-1-1 0 0 0,1 0 0 0 0,0 0-1 0 0,0 0 1 0 0,0 0 0 0 0,0 0 0 0 0,0 0-1 0 0,0 0 1 0 0,-1 0 0 0 0,1 0 0 0 0,0 0-1 0 0,0 0 1 0 0,0 0 0 0 0,0 0-1 0 0,0 0 1 0 0,0 0 0 0 0,-1 0 0 0 0,1 0-1 0 0,0 0 1 0 0,0 0 0 0 0,0 0 0 0 0,0 0-1 0 0,0-1 1 0 0,0 1 0 0 0,0 0 0 0 0,-1 0-1 0 0,1 0 1 0 0,0 0 0 0 0,0 0-1 0 0,0 0 1 0 0,0 0 0 0 0,0 0 0 0 0,0 0-1 0 0,0 0 1 0 0,0-1 0 0 0,0 1 0 0 0,0 0-1 0 0,0 0 1 0 0,0 0 0 0 0,-1 0 0 0 0,1 0-1 0 0,0 0 1 0 0,0-1 0 0 0,0 1 0 0 0,0 0-1 0 0,0 0 1 0 0,0 0 0 0 0,0 0-1 0 0,0 0 1 0 0,0 0 0 0 0,0 0 0 0 0,0-1-1 0 0,0 1 1 0 0,1 0 0 0 0,-1 0 0 0 0,0 0-1 0 0,0 0 1 0 0,7-14 11 0 0,14-13-13 0 0,-8 12 1 0 0,2 0 0 0 0,0 1 0 0 0,0 1-1 0 0,1 1 1 0 0,18-11 0 0 0,92-48-12 0 0,-113 65 11 0 0,-6 2-3 0 0,0 0 0 0 0,1 1 0 0 0,-1 0 1 0 0,1 0-1 0 0,0 1 0 0 0,0 0 1 0 0,0 0-1 0 0,11 0 0 0 0,-40 22 4 0 0,-51 20 13 0 0,-111 45 0 0 0,164-77-5 0 0,15-6 2 0 0,0 0 1 0 0,0 0-1 0 0,0 0 1 0 0,-1 0-1 0 0,1-1 1 0 0,-1 0-1 0 0,1 0 1 0 0,-9 1-1 0 0,30-28 40 0 0,3 1-31 0 0,1 1 1 0 0,1 1 0 0 0,49-39-1 0 0,-227 177 116 0 0,149-110-127 0 0,5-3-3 0 0,0 0 0 0 0,0-1-1 0 0,0 1 1 0 0,0-1 0 0 0,0 0-1 0 0,-1 0 1 0 0,1 0 0 0 0,0 0 0 0 0,0 0-1 0 0,-5 1 1 0 0,27-26 8 0 0,-6 7-13 0 0,41-47 0 0 0,-16 23 0 0 0,-74 76 3 0 0,2 2 0 0 0,-34 49 1 0 0,59-74 6 0 0,-5 6-263 0 0,9-23 120 0 0,3-12 99 0 0,6-100 27 0 0,23-128 0 0 0,-22 198 5 0 0,-6 30-4 0 0,1-10 69 0 0,1 26-23 0 0,1 17-7 0 0,8 43-11 0 0,-4-24-12 0 0,6 71 1 0 0,-12-97-11 0 0,-1 1 0 0 0,-1 0 1 0 0,0-1-1 0 0,0 1 0 0 0,0 0 0 0 0,-1-1 1 0 0,-1 0-1 0 0,0 1 0 0 0,0-1 0 0 0,-1 0 1 0 0,0 0-1 0 0,-6 10 0 0 0,3-5-2 0 0,4-10 20 0 0,-3-18-10 0 0,1-5-6 0 0,0-1 0 0 0,2 1 0 0 0,0-1 0 0 0,0-22 0 0 0,-3-21 4 0 0,-1-28 10 0 0,7 407 32 0 0,-10-491-48 0 0,4-33 32 0 0,11 300-32 0 0,-1-58-4 0 0,-2 48 0 0 0,-4-40-15 0 0,-14 75 0 0 0,14-90-90 0 0,2-26 53 0 0,0-15 59 0 0,5-236 1 0 0,2 71 56 0 0,-7 179-37 0 0,-1 7-15 0 0,0 0 1 0 0,1 0-1 0 0,0 1 0 0 0,1-1 1 0 0,0 0-1 0 0,0 0 1 0 0,2 8-1 0 0,2 12 6 0 0,18 257 58 0 0,-19-213-142 0 0,-18-103 60 0 0,-2-78 10 0 0,-2-56 4 0 0,15 137-1 0 0,-6-46 8 0 0,9 28 21 0 0,0 47-26 0 0,2 24 18 0 0,4 19-21 0 0,-1 0-1 0 0,-3 0 1 0 0,-1 1-1 0 0,-3-1 0 0 0,-10 72 1 0 0,10-97 2 0 0,1-1 0 0 0,1 25 1 0 0,1-6-5 0 0,-2-107 13 0 0,-1-38-27 0 0,-2-80 108 0 0,3 131 257 0 0,0-2 1344 0 0,3 63-1681 0 0,-1-1 1 0 0,1 1-1 0 0,0-1 0 0 0,0 1 0 0 0,0-1 1 0 0,0 0-1 0 0,0 0 0 0 0,1 0 0 0 0,3 3 1 0 0,9 9 64 0 0,-14-13-72 0 0,-1 0-1 0 0,1 1 0 0 0,0-1 0 0 0,0 1 1 0 0,-1-1-1 0 0,1 1 0 0 0,-1-1 0 0 0,1 1 1 0 0,-1 0-1 0 0,1-1 0 0 0,-1 1 0 0 0,0 0 1 0 0,0-1-1 0 0,0 1 0 0 0,0 2 0 0 0,0 0-3 0 0,0-3 20 0 0,-16-33 7 0 0,2 2-22 0 0,13 26-9 0 0,-1-1 0 0 0,0 1 0 0 0,0-1 0 0 0,0 1 0 0 0,-1 0 0 0 0,1 0 0 0 0,-1 0 0 0 0,-5-6 0 0 0,10 47 56 0 0,11 189 31 0 0,-8 70-199 0 0,-5-295 112 0 0,0-1 0 0 0,0 1 0 0 0,0-1 0 0 0,1 1-1 0 0,-1-1 1 0 0,0 1 0 0 0,0 0 0 0 0,1-1 0 0 0,-1 1 0 0 0,0-1 0 0 0,1 1 0 0 0,-1-1-1 0 0,1 0 1 0 0,-1 1 0 0 0,1-1 0 0 0,-1 1 0 0 0,1-1 0 0 0,-1 0 0 0 0,1 1 0 0 0,-1-1-1 0 0,1 0 1 0 0,-1 0 0 0 0,1 1 0 0 0,-1-1 0 0 0,1 0 0 0 0,0 0 0 0 0,-1 0-1 0 0,1 0 1 0 0,-1 0 0 0 0,1 0 0 0 0,0 0 0 0 0,0 0 0 0 0,25 0-6 0 0,-19-1 8 0 0,20 0-2 0 0,-1-1 0 0 0,0-2 0 0 0,0 0 0 0 0,0-2 0 0 0,-1-1 0 0 0,30-12 0 0 0,9-8 0 0 0,67-38-1 0 0,-42 9-6 0 0,-88 56 7 0 0,0 0 0 0 0,0-1 0 0 0,0 1 0 0 0,0 0 0 0 0,-1-1 0 0 0,1 1 0 0 0,0 0 0 0 0,0-1 0 0 0,0 1 0 0 0,-1-1 0 0 0,1 0 0 0 0,0 1 0 0 0,-1-1 0 0 0,1 0 0 0 0,-1 1 0 0 0,1-1 0 0 0,-1 0 0 0 0,1 1 0 0 0,-1-1 0 0 0,1 0 0 0 0,-1 0 0 0 0,0 0 0 0 0,1 0 0 0 0,-1 1 0 0 0,0-1 0 0 0,1-2 0 0 0,-2 2 0 0 0,0 1 0 0 0,0-1 0 0 0,0 0 0 0 0,0 1 0 0 0,0-1 0 0 0,0 1 0 0 0,0-1 0 0 0,-1 1 0 0 0,1-1 0 0 0,0 1 0 0 0,0 0 0 0 0,0 0 0 0 0,0 0 0 0 0,-1-1 0 0 0,1 1 0 0 0,-2 0 0 0 0,-62 2 0 0 0,61-1 0 0 0,-34 2 0 0 0,-3-2 0 0 0,1 3 0 0 0,0 2 0 0 0,-62 16 0 0 0,72-21 0 0 0,67-16 0 0 0,234-65 0 0 0,-244 72 0 0 0,-46 27 0 0 0,-7-4 0 0 0,0-1 0 0 0,-1-1 0 0 0,-1-2 0 0 0,0-1 0 0 0,-1-1 0 0 0,-32 6 0 0 0,81-23 0 0 0,-5 1 0 0 0,0 1 0 0 0,0 0 0 0 0,24-5 0 0 0,126-24-25 0 0,-120 28 26 0 0,-60 0-1 0 0,1-1 0 0 0,-1 0 0 0 0,-18-15 0 0 0,97 66 0 0 0,-60-40 0 0 0,-2-2 0 0 0,0 0 0 0 0,1 0 0 0 0,-1 1 0 0 0,0-1 0 0 0,0 1 0 0 0,0 0 0 0 0,0-1 0 0 0,0 1 0 0 0,0 0 0 0 0,0 0 0 0 0,-1 0 0 0 0,1 0 0 0 0,-1 1 0 0 0,0-1 0 0 0,1 0 0 0 0,-1 1 0 0 0,0-1 0 0 0,0 1 0 0 0,-1-1 0 0 0,1 1 0 0 0,0-1 0 0 0,-1 1 0 0 0,1 0 0 0 0,-1 4 0 0 0,-2-7 0 0 0,1 0 0 0 0,-1 1 0 0 0,1-1 0 0 0,-1 0 0 0 0,1 0 0 0 0,-1 0 0 0 0,1-1 0 0 0,0 1 0 0 0,-1 0 0 0 0,1 0 0 0 0,-1-1 0 0 0,1 1 0 0 0,-1-1 0 0 0,1 1 0 0 0,0-1 0 0 0,-3-1 0 0 0,3 1 0 0 0,-31-8 0 0 0,-27-11 0 0 0,45 16 0 0 0,18 17 0 0 0,-1-7 5 0 0,0 0-1 0 0,1 0 1 0 0,0 0-1 0 0,0 0 1 0 0,0-1 0 0 0,6 6-1 0 0,-9-8 23 0 0,0-1 0 0 0,-1 1 0 0 0,1 0-1 0 0,-1-1 1 0 0,0 1 0 0 0,0 0 0 0 0,0-1 0 0 0,0 1 0 0 0,0-1-1 0 0,-1 4 1 0 0,1 2 69 0 0,0-8 106 0 0,-5-1-166 0 0,-1-1 0 0 0,1 0 0 0 0,0 0 0 0 0,0 0 0 0 0,1-1 0 0 0,-1 1 0 0 0,0-1 0 0 0,1 0 0 0 0,0 0 0 0 0,-1-1 0 0 0,-3-4 0 0 0,-43-47 123 0 0,49 53-144 0 0,-33-38 87 0 0,18 22-56 0 0,0-1 0 0 0,-27-41 0 0 0,38 51-38 0 0,0 0 0 0 0,0 1 0 0 0,-1 0 1 0 0,-1 0-1 0 0,-12-10 0 0 0,-5-5 15 0 0,-4-10-3 0 0,20 22-13 0 0,1 1 0 0 0,-1 1 0 0 0,-1-1 0 0 0,-14-10-1 0 0,-10 12 13 0 0,30 7-19 0 0,1 0 0 0 0,-1 0 0 0 0,1 1-1 0 0,-1-1 1 0 0,1 1 0 0 0,-1 0 0 0 0,-5 1 0 0 0,-6 1 2 0 0,15-2-2 0 0,0 0 0 0 0,0 0 1 0 0,0 0-1 0 0,0 0 0 0 0,1 0 0 0 0,-1 0 1 0 0,0 0-1 0 0,0 0 0 0 0,0 0 0 0 0,0 0 1 0 0,0 1-1 0 0,0-1 0 0 0,0 0 0 0 0,0 0 0 0 0,0 0 1 0 0,1 0-1 0 0,-1 0 0 0 0,0 0 0 0 0,0 0 1 0 0,0 0-1 0 0,0 0 0 0 0,0 0 0 0 0,0 0 1 0 0,0 1-1 0 0,0-1 0 0 0,0 0 0 0 0,0 0 0 0 0,0 0 1 0 0,0 0-1 0 0,0 0 0 0 0,0 0 0 0 0,0 0 1 0 0,0 0-1 0 0,0 1 0 0 0,0-1 0 0 0,0 0 1 0 0,0 0-1 0 0,0 0 0 0 0,0 0 0 0 0,0 0 0 0 0,0 0 1 0 0,0 0-1 0 0,0 0 0 0 0,0 1 0 0 0,0-1 1 0 0,0 0-1 0 0,0 0 0 0 0,0 0 0 0 0,0 0 1 0 0,-1 0-1 0 0,1 0 0 0 0,0 0 0 0 0,0 0 0 0 0,0 0 1 0 0,0 0-1 0 0,0 0 0 0 0,0 1 0 0 0,0-1 1 0 0,0 0-1 0 0,0 0 0 0 0,0 0 0 0 0,-1 0 1 0 0,1 0-1 0 0,0 0 0 0 0,42 24 0 0 0,56 41 0 0 0,-48-30 0 0 0,162 108 87 0 0,-199-132-82 0 0,-1-1 0 0 0,17 20 0 0 0,-10-9-3 0 0,9 3-2 0 0,-20-18 0 0 0,-1 1 0 0 0,0 0 0 0 0,0 0 0 0 0,9 12 0 0 0,-33-24 0 0 0,-6-6 0 0 0,6-2 0 0 0,0 0 0 0 0,1-1 0 0 0,1-1 0 0 0,0 0 0 0 0,-14-20 0 0 0,-3-2 0 0 0,11 14 1 0 0,-56-67 15 0 0,69 81-9 0 0,2 0 9 0 0,20 16-1 0 0,84 41 90 0 0,-72-33-66 0 0,-19-12-37 0 0,1 1-1 0 0,-2 0 1 0 0,1 1-1 0 0,0 0 1 0 0,6 6-1 0 0,-12-6-1 0 0,-10-6 0 0 0,-14-9 0 0 0,12 1 0 0 0,0 0 0 0 0,0-2 0 0 0,0 1 0 0 0,2-1 0 0 0,-1-1 0 0 0,1 0 0 0 0,-10-19 0 0 0,17 27-1 0 0,1 3 0 0 0,0 0 0 0 0,1-1 0 0 0,-1 1 0 0 0,1 0-1 0 0,-1-1 1 0 0,1 1 0 0 0,-1 0 0 0 0,1-1 0 0 0,0 1 0 0 0,0 0 0 0 0,-1-1 0 0 0,1 1 0 0 0,1-3 0 0 0,19 16-7 0 0,84 58-15 0 0,-100-65 15 0 0,0-1-1 0 0,0 1 0 0 0,0 1 0 0 0,-1-1 0 0 0,0 0 0 0 0,0 1 0 0 0,0 0 0 0 0,-1 0 1 0 0,4 11-1 0 0,-3-8 0 0 0,5 12 9 0 0,-4-8 0 0 0,1 1 0 0 0,1-1 0 0 0,0 0 0 0 0,11 17 0 0 0,-15-27 0 0 0,-1-1 0 0 0,1 1 0 0 0,-1 0 0 0 0,1 0 0 0 0,-1 0 0 0 0,0-1 0 0 0,0 1 0 0 0,0 0 0 0 0,-1 1 0 0 0,1-1 0 0 0,-1 0 0 0 0,0 0 0 0 0,0 0 0 0 0,0 0 0 0 0,0 4 0 0 0,23-5-2 0 0,-11-2 6 0 0,-17 0 18 0 0,2 1-22 0 0,-1-1 0 0 0,1 1 0 0 0,-1 1 0 0 0,1-1 0 0 0,-1 0 0 0 0,1 1 0 0 0,-1 0 0 0 0,1 0 0 0 0,-3 2 0 0 0,-21 10 0 0 0,-51 8 0 0 0,31-10 16 0 0,-64 26 0 0 0,56-19 40 0 0,26-14-48 0 0,1-1 7 0 0,20-3-15 0 0,1 1 0 0 0,-1-1 0 0 0,0 0 0 0 0,0-1 1 0 0,1 0-1 0 0,-1 0 0 0 0,-10-2 0 0 0,-11 0-16 0 0,54-4 8 0 0,45-20 0 0 0,-3 1 8 0 0,-24 12 0 0 0,-19 6 0 0 0,0-1 0 0 0,0-1 0 0 0,-1 0 0 0 0,41-25 0 0 0,-47 22-19 0 0,-1-1 0 0 0,17-18 0 0 0,-31 28 17 0 0,0 0 1 0 0,-1 0-1 0 0,0 0 1 0 0,0 0-1 0 0,0 0 1 0 0,0 0-1 0 0,0-1 1 0 0,-1 1-1 0 0,0 0 1 0 0,1 0-1 0 0,-1-1 0 0 0,0 1 1 0 0,-1 0-1 0 0,1-1 1 0 0,-2-5-1 0 0,2 6 2 0 0,0 1 1 0 0,0-1-1 0 0,-1 0 0 0 0,0 1 0 0 0,1-1 0 0 0,-1 0 0 0 0,0 1 0 0 0,0-1 0 0 0,0 1 0 0 0,-1-1 0 0 0,1 1 0 0 0,0 0 0 0 0,-1-1 1 0 0,0 1-1 0 0,1 0 0 0 0,-1 0 0 0 0,0 0 0 0 0,0 0 0 0 0,0 1 0 0 0,-3-3 0 0 0,2 2 0 0 0,0 0 0 0 0,0 0 0 0 0,0-1 0 0 0,0 0 0 0 0,1 1 0 0 0,-1-1 0 0 0,-2-4 0 0 0,-4-4 0 0 0,-5-2 0 0 0,0 1 0 0 0,-1 0 0 0 0,0 1 0 0 0,0 1 0 0 0,-24-13 0 0 0,28 18 0 0 0,8 3 0 0 0,1 1 0 0 0,-1 0 0 0 0,1-1 0 0 0,-1 1 0 0 0,1 1 0 0 0,-1-1 0 0 0,1 0 0 0 0,-1 1 0 0 0,0-1 0 0 0,1 1 0 0 0,-1 0 0 0 0,-4 0 0 0 0,55 26 47 0 0,-17-8-28 0 0,47 37 0 0 0,-26-17-16 0 0,-38-27-6 0 0,-2-1 0 0 0,1 2 0 0 0,-1 0 0 0 0,19 25 0 0 0,0-3-14 0 0,-37-32 19 0 0,2-1 15 0 0,11 0-3 0 0,43-1 24 0 0,-50 0-45 0 0</inkml:trace>
</inkml:ink>
</file>

<file path=ppt/ink/ink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3-01T15:04:34.271"/>
    </inkml:context>
    <inkml:brush xml:id="br0">
      <inkml:brushProperty name="width" value="0.05" units="cm"/>
      <inkml:brushProperty name="height" value="0.05" units="cm"/>
      <inkml:brushProperty name="color" value="#E71224"/>
    </inkml:brush>
  </inkml:definitions>
  <inkml:trace contextRef="#ctx0" brushRef="#br0">1 491 1296 0 0,'0'0'11241'0'0,"4"-4"-11140"0"0,6-7 29 0 0,0 0-1 0 0,14-25 1 0 0,-5 9 197 0 0,26-43 768 0 0,-30 43-583 0 0,2 1 0 0 0,27-32 0 0 0,-37 51-339 0 0,-1 1 0 0 0,1 0 0 0 0,0 0 0 0 0,1 0 0 0 0,8-4 0 0 0,35-32 555 0 0,-32 29-497 0 0,-14 9-160 0 0,1 0 0 0 0,0 0 0 0 0,-1 1 0 0 0,1-1 0 0 0,1 2 0 0 0,6-4 0 0 0,6-1 97 0 0,0-1 0 0 0,18-11 0 0 0,26-10 376 0 0,-45 18-399 0 0,4-2 34 0 0,-9 10-18 0 0,1 0 0 0 0,-1 1 0 0 0,1 1 0 0 0,0 0 0 0 0,-1 1-1 0 0,1 0 1 0 0,17 4 0 0 0,-1 16 104 0 0,-21-13-158 0 0,-1-3-51 0 0,-1 0 0 0 0,0 0-1 0 0,16 5 1 0 0,-18-8-34 0 0,0 1-1 0 0,0 0 1 0 0,0 0-1 0 0,0 0 1 0 0,-1 1-1 0 0,1 0 1 0 0,0 0-1 0 0,-1 0 1 0 0,0 0-1 0 0,0 1 1 0 0,7 7-1 0 0,8 5 57 0 0,-17-14-65 0 0,1-1 0 0 0,-1 1 0 0 0,0-1 0 0 0,0 1 0 0 0,-1 0 0 0 0,1 0 0 0 0,0-1 0 0 0,0 1 0 0 0,1 3 0 0 0,19 22 212 0 0,1 2 54 0 0,-20-24-244 0 0,0 1-1 0 0,0-1 0 0 0,1 0 0 0 0,-1 0 1 0 0,1 0-1 0 0,0 0 0 0 0,1-1 0 0 0,-1 0 1 0 0,1 0-1 0 0,0 0 0 0 0,0 0 0 0 0,9 5 1 0 0,35 26 302 0 0,-38-26-278 0 0,32 23 202 0 0,-22 0-182 0 0,34 29 29 0 0,-45-47-90 0 0,-9-12-17 0 0,0 0 1 0 0,0-1 0 0 0,1 1 0 0 0,-1 0 0 0 0,0-1 0 0 0,0 0 0 0 0,1 1 0 0 0,-1-1-1 0 0,1 0 1 0 0,-1 0 0 0 0,1 0 0 0 0,0 0 0 0 0,-1 0 0 0 0,1 0 0 0 0,3 1 0 0 0,-3 0 0 0 0,0-1 1 0 0,0 1-1 0 0,0-1 1 0 0,0 1-1 0 0,-1 0 1 0 0,1 0 0 0 0,-1 0-1 0 0,1 0 1 0 0,-1 0-1 0 0,2 4 1 0 0,13 14 14 0 0,-11-17-16 0 0,0 0 0 0 0,0-1 0 0 0,0 0 0 0 0,0 1-1 0 0,0-2 1 0 0,0 1 0 0 0,1-1 0 0 0,-1 0 0 0 0,1 0 0 0 0,-1 0 0 0 0,1-1 0 0 0,-1 0 0 0 0,1 0 0 0 0,0 0 0 0 0,-1-1 0 0 0,1 1-1 0 0,-1-2 1 0 0,8-1 0 0 0,155-57 632 0 0,-136 48-530 0 0,-19 4-53 0 0,0 1 0 0 0,0-2-1 0 0,0 0 1 0 0,-1 0 0 0 0,0-1-1 0 0,-1 0 1 0 0,13-16 0 0 0,-9 10 16 0 0,5-4 9 0 0,-2 0 0 0 0,22-32-1 0 0,-25 27-46 0 0,-11 18-22 0 0,0 0-1 0 0,0 0 1 0 0,1 0 0 0 0,8-9-1 0 0,16-15 11 0 0,-21 21-4 0 0,0 0 1 0 0,1 1-1 0 0,14-12 1 0 0,-3 8 12 0 0,0 0 0 0 0,1 1 0 0 0,1 2 0 0 0,0 0 0 0 0,1 1 1 0 0,-1 1-1 0 0,32-6 0 0 0,-38 11-15 0 0,0 2 1 0 0,0 0-1 0 0,0 1 1 0 0,18 2-1 0 0,10 0-9 0 0,-37-2 3 0 0,0 0-1 0 0,0 0 1 0 0,0 1 0 0 0,0 0-1 0 0,0 0 1 0 0,0 0 0 0 0,0 1-1 0 0,-1 0 1 0 0,1 1 0 0 0,10 5-1 0 0,-4-1-3 0 0,-1 1 0 0 0,0 0 0 0 0,17 16 0 0 0,14 9 0 0 0,-34-26 0 0 0,0 1 0 0 0,0 0 0 0 0,-1 0 0 0 0,0 1 0 0 0,12 17 0 0 0,-5-7 0 0 0,10 9 5 0 0,-18-21-3 0 0,0 0 0 0 0,-1 1-1 0 0,0 0 1 0 0,0 0 0 0 0,5 10 0 0 0,-1 0 20 0 0,1 0 0 0 0,0 0 0 0 0,17 19 0 0 0,55 56 92 0 0,-8-21-108 0 0,-71-69 39 0 0,-1 0 0 0 0,1 0 1 0 0,0 0-1 0 0,0 0 0 0 0,1-1 0 0 0,-1 0 0 0 0,0 1 0 0 0,1-2 0 0 0,0 1 0 0 0,-1 0 1 0 0,1-1-1 0 0,0 0 0 0 0,0 0 0 0 0,-1-1 0 0 0,1 1 0 0 0,0-1 0 0 0,0 0 0 0 0,5-1 1 0 0,26 4 280 0 0,-28-2-290 0 0,0 0 1 0 0,1 0-1 0 0,-1-1 1 0 0,0 0-1 0 0,1-1 0 0 0,11-1 1 0 0,-12-1-19 0 0,0-1-1 0 0,0 0 1 0 0,0 0 0 0 0,0-1 0 0 0,0 0-1 0 0,-1 0 1 0 0,0-1 0 0 0,9-9 0 0 0,5-6 3 0 0,23-30 0 0 0,-21 16-9 0 0,-19 28-7 0 0,0 0-1 0 0,0 1 1 0 0,1-1-1 0 0,0 1 1 0 0,9-10-1 0 0,86-68 5 0 0,-68 58 21 0 0,-19 16-24 0 0,0 0-1 0 0,19-21 1 0 0,25-15-6 0 0,-22 17 9 0 0,-27 24 0 0 0,0-1 1 0 0,-1-1-1 0 0,0 1 1 0 0,10-12-1 0 0,-13 12-2 0 0,1 0 0 0 0,0 0 0 0 0,0 1 0 0 0,1 0 0 0 0,8-6-1 0 0,10 3 48 0 0,-19 7-50 0 0,0 0 1 0 0,0 0-1 0 0,0 0 1 0 0,0 1-1 0 0,0-1 1 0 0,1 1-1 0 0,-1 1 1 0 0,9 0-1 0 0,5 0 20 0 0,16-2 24 0 0,-25 0-36 0 0,1 0 0 0 0,-1 1-1 0 0,1 0 1 0 0,0 0 0 0 0,-1 2 0 0 0,12 1-1 0 0,-12 2-5 0 0,0 0-1 0 0,-1 0 0 0 0,1 1 0 0 0,-1 0 0 0 0,-1 0 0 0 0,1 1 1 0 0,-1 0-1 0 0,13 16 0 0 0,18 13 68 0 0,-24-23 59 0 0,-1 0-1 0 0,-1 0 0 0 0,21 27 1 0 0,10 32 389 0 0,-8-19-326 0 0,-25-39-164 0 0,0 0-1 0 0,10 22 1 0 0,-6-13-22 0 0,-12-20-6 0 0,-1 0 0 0 0,1 0 0 0 0,-1 1-1 0 0,0-1 1 0 0,0 1 0 0 0,-1-1 0 0 0,1 1 0 0 0,1 6-1 0 0,7 5 26 0 0,-9-14-26 0 0,0 0 0 0 0,0-1-1 0 0,0 1 1 0 0,-1 0-1 0 0,1 0 1 0 0,0 0-1 0 0,-1-1 1 0 0,1 1 0 0 0,0 0-1 0 0,-1 0 1 0 0,1 0-1 0 0,-1 0 1 0 0,0 0-1 0 0,1 0 1 0 0,-1 0 0 0 0,1 3-1 0 0,1 0 1 0 0,1 0 0 0 0,0 1 1 0 0,1-1-1 0 0,-1 0 0 0 0,1-1 0 0 0,0 1 0 0 0,0-1 1 0 0,0 0-1 0 0,0 0 0 0 0,6 4 0 0 0,-3-4 0 0 0,-1 1 0 0 0,1-1 0 0 0,0-1 0 0 0,0 1 0 0 0,1-1 0 0 0,-1 0 1 0 0,0-1-1 0 0,1 0 0 0 0,-1 0 0 0 0,12 0 0 0 0,-9-1 3 0 0,1 0-1 0 0,-1 0 1 0 0,1-1 0 0 0,-1 0 0 0 0,0-1 0 0 0,0 0-1 0 0,0 0 1 0 0,0-1 0 0 0,14-7 0 0 0,-6 2 14 0 0,-1-1 1 0 0,-1-1 0 0 0,0 0-1 0 0,0-1 1 0 0,-1-1-1 0 0,16-15 1 0 0,-24 19-7 0 0,-1 0-1 0 0,0-1 1 0 0,-1 1-1 0 0,1-1 1 0 0,7-18-1 0 0,17-27 26 0 0,-29 53-35 0 0,0 0-1 0 0,-1-1 0 0 0,1 1 0 0 0,0 0 0 0 0,-1-1 0 0 0,1 1 0 0 0,-1 0 0 0 0,0-1 1 0 0,1 1-1 0 0,-1-1 0 0 0,0 1 0 0 0,0-1 0 0 0,0 1 0 0 0,0 0 0 0 0,0-3 0 0 0,0 0 4 0 0,0 4 1 0 0</inkml:trace>
</inkml:ink>
</file>

<file path=ppt/ink/ink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3-01T15:04:34.272"/>
    </inkml:context>
    <inkml:brush xml:id="br0">
      <inkml:brushProperty name="width" value="0.05" units="cm"/>
      <inkml:brushProperty name="height" value="0.05" units="cm"/>
      <inkml:brushProperty name="color" value="#E71224"/>
    </inkml:brush>
  </inkml:definitions>
  <inkml:trace contextRef="#ctx0" brushRef="#br0">12 92 3312 0 0,'0'0'8344'0'0,"0"-4"-8271"0"0,1-9 94 0 0,0 1 1 0 0,1 0-1 0 0,0-1 1 0 0,6-16-1 0 0,-5 20 468 0 0,-5 11 287 0 0,-6 15-333 0 0,6-9-486 0 0,-1 0 1 0 0,2 0 0 0 0,-1 0 0 0 0,1 1 0 0 0,0-1 0 0 0,1 1 0 0 0,-1-1 0 0 0,3 13 0 0 0,2 6 397 0 0,9 35 1 0 0,2 18 262 0 0,-10 82 416 0 0,-4-55-585 0 0,0-82-352 0 0,-1-16-133 0 0,0-1 1 0 0,0 0-1 0 0,1 0 0 0 0,0 0 1 0 0,1 0-1 0 0,0 0 0 0 0,0 0 1 0 0,0 0-1 0 0,6 10 0 0 0,-6-14 53 0 0,-1-1-1 0 0,0 0 1 0 0,0 1-1 0 0,0-1 0 0 0,0 1 1 0 0,-1-1-1 0 0,1 1 1 0 0,-1-1-1 0 0,0 6 0 0 0,0-8-145 0 0,0 0-1 0 0,0 0 0 0 0,0 0 1 0 0,0 0-1 0 0,-1 0 0 0 0,1 0 0 0 0,0 0 1 0 0,0 0-1 0 0,0 0 0 0 0,-1 0 1 0 0,1 0-1 0 0,-1 0 0 0 0,1 0 1 0 0,-1-1-1 0 0,1 1 0 0 0,-1 0 0 0 0,1 0 1 0 0,-1 0-1 0 0,0-1 0 0 0,1 1 1 0 0,-1 0-1 0 0,0-1 0 0 0,0 1 0 0 0,1-1 1 0 0,-1 1-1 0 0,0-1 0 0 0,0 1 1 0 0,0-1-1 0 0,0 1 0 0 0,0-1 1 0 0,0 0-1 0 0,0 1 0 0 0,0-1 0 0 0,0 0 1 0 0,-1 0-1 0 0,1 0 24 0 0,0-1-1 0 0,-1 1 1 0 0,1-1 0 0 0,0 0 0 0 0,0 0-1 0 0,0 1 1 0 0,-1-1 0 0 0,1 0 0 0 0,0 0-1 0 0,0 0 1 0 0,0 0 0 0 0,0 0 0 0 0,1 0-1 0 0,-1-1 1 0 0,0 1 0 0 0,0 0 0 0 0,1 0-1 0 0,-1 0 1 0 0,0-3 0 0 0,-12-29-64 0 0,6 2 62 0 0,-4-65 1 0 0,10 78-18 0 0,0-6 1 0 0,2 0 1 0 0,4-32-1 0 0,0-6 7 0 0,11-74 29 0 0,-12-7 52 0 0,-2 141-97 0 0,2 7 12 0 0,2 11 35 0 0,4 53 138 0 0,-1 84 19 0 0,-4-82-114 0 0,-2-30-15 0 0,-4 57 0 0 0,0-64 4 0 0,0 0-1 0 0,8 65 1 0 0,-6-71 72 0 0,-1-25-141 0 0,0 1-1 0 0,0 0 1 0 0,0-1 0 0 0,1 1 0 0 0,-1 0 0 0 0,1-1 0 0 0,1 5 0 0 0,7 47 355 0 0,-7-50 14 0 0,-2-10 146 0 0,0 0-597 0 0,0 1 84 0 0</inkml:trace>
</inkml:ink>
</file>

<file path=ppt/ink/ink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3-01T15:04:34.273"/>
    </inkml:context>
    <inkml:brush xml:id="br0">
      <inkml:brushProperty name="width" value="0.05" units="cm"/>
      <inkml:brushProperty name="height" value="0.05" units="cm"/>
      <inkml:brushProperty name="color" value="#E71224"/>
    </inkml:brush>
  </inkml:definitions>
  <inkml:trace contextRef="#ctx0" brushRef="#br0">0 29 4416 0 0,'0'0'5656'0'0,"4"-3"-4832"0"0,-1-1-490 0 0,-2 2-200 0 0,0 1 0 0 0,1-1-1 0 0,-1 1 1 0 0,0-1-1 0 0,0 1 1 0 0,1 0 0 0 0,-1 0-1 0 0,1 0 1 0 0,-1-1 0 0 0,1 1-1 0 0,0 1 1 0 0,2-2 0 0 0,-1 1 283 0 0,14-2 1985 0 0,-10 10-1909 0 0,-2 3-557 0 0,-1-5 123 0 0,-1 0 0 0 0,1 0-1 0 0,0 0 1 0 0,1 0 0 0 0,-1 0 0 0 0,1-1 0 0 0,0 0 0 0 0,0 0 0 0 0,10 5 0 0 0,1 1 254 0 0,35 15-1 0 0,-36-20-90 0 0,0-1 0 0 0,28 4 0 0 0,-26-5-27 0 0,-5 0-24 0 0,0 1-1 0 0,0 0 0 0 0,21 11 1 0 0,15 5 199 0 0,-38-16-248 0 0,0 0 0 0 0,0 1 0 0 0,-1 0 0 0 0,0 1 0 0 0,16 11 0 0 0,-6-3 139 0 0,-8-6-38 0 0,0 0 1 0 0,0 1 0 0 0,-1 0-1 0 0,14 17 1 0 0,-23-25-188 0 0,1 0 0 0 0,-1 0 0 0 0,0 0-1 0 0,1 0 1 0 0,-1 0 0 0 0,1 0 0 0 0,-1 0 0 0 0,1-1 0 0 0,-1 1 0 0 0,1 0 0 0 0,-1-1-1 0 0,4 1 1 0 0,-3 0 7 0 0,-1-1 0 0 0,1 1-1 0 0,-1-1 1 0 0,1 1 0 0 0,-1-1-1 0 0,1 1 1 0 0,-1 0 0 0 0,1 0-1 0 0,-1-1 1 0 0,0 1 0 0 0,1 0 0 0 0,-1 0-1 0 0,0 1 1 0 0,0-1 0 0 0,0 0-1 0 0,2 2 1 0 0,0 3 194 0 0,1 0 0 0 0,0 0 0 0 0,0 0 0 0 0,1-1 0 0 0,0 1 0 0 0,0-1 0 0 0,8 7 0 0 0,21 1 1611 0 0,-37-31-1264 0 0,-49-35-337 0 0,-25-16-54 0 0,68 61-165 0 0,-1 1-1 0 0,0-1 1 0 0,-20-11 0 0 0,-12-8 38 0 0,31 21-53 0 0,0-1-1 0 0,0 1 0 0 0,-1 1 1 0 0,-14-5-1 0 0,14 6 2 0 0,0-1 0 0 0,1 0-1 0 0,-1-1 1 0 0,1 0 0 0 0,-12-9-1 0 0,12 7 3 0 0,-1 0 0 0 0,0 1 0 0 0,0 0 0 0 0,-1 1 0 0 0,-21-8 0 0 0,30 13-5 0 0,0 1-1 0 0,0-1 0 0 0,0 0 1 0 0,-1 1-1 0 0,1 0 0 0 0,0 0 1 0 0,-8 1-1 0 0,-13 0 83 0 0,30 1-90 0 0,0-1-1 0 0,-1 0 1 0 0,1 1-1 0 0,0 0 1 0 0,0 0-1 0 0,7 5 1 0 0,9 4 2 0 0,109 36 4 0 0,-112-38-7 0 0,-1 1-1 0 0,17 12 1 0 0,14 8 1 0 0,-31-23 1 0 0,-1 0 0 0 0,1-2-1 0 0,1 0 1 0 0,-1 0 0 0 0,31 2-1 0 0,-23-3-1 0 0,-11-2 1 0 0,-13-2-2 0 0,0 0 0 0 0,0 0 0 0 0,1 0 0 0 0,-1 0 0 0 0,0 0 0 0 0,0 0-1 0 0,1 0 1 0 0,-1 1 0 0 0,0-1 0 0 0,0 1 0 0 0,0-1 0 0 0,1 1 0 0 0,-1-1 0 0 0,0 1 0 0 0,0 0-1 0 0,0-1 1 0 0,0 1 0 0 0,0 0 0 0 0,0 0 0 0 0,0 0 0 0 0,-1 0 0 0 0,1 0 0 0 0,0 0 0 0 0,0 0-1 0 0,-1 0 1 0 0,1 0 0 0 0,-1 0 0 0 0,1 0 0 0 0,-1 0 0 0 0,1 2 0 0 0,10 36 8 0 0,-9-32-9 0 0,-1 0 0 0 0,1 1 0 0 0,1-1 0 0 0,5 13 0 0 0,-8-20-1 0 0,0 0 0 0 0,0 0 0 0 0,0 0 0 0 0,0 0 0 0 0,0 1 0 0 0,0-1 0 0 0,0 0-1 0 0,0 0 1 0 0,1 0 0 0 0,-1 0 0 0 0,0 0 0 0 0,0 1 0 0 0,0-1 0 0 0,0 0 0 0 0,0 0 0 0 0,0 0 0 0 0,0 0-1 0 0,0 0 1 0 0,1 0 0 0 0,-1 0 0 0 0,0 1 0 0 0,0-1 0 0 0,0 0 0 0 0,0 0 0 0 0,0 0 0 0 0,0 0 0 0 0,1 0 0 0 0,-1 0-1 0 0,0 0 1 0 0,0 0 0 0 0,0 0 0 0 0,0 0 0 0 0,0 0 0 0 0,1 0 0 0 0,-1 0 0 0 0,0 0 0 0 0,0 0 0 0 0,0 0 0 0 0,0 0-1 0 0,1 0 1 0 0,-1 0 0 0 0,0 0 0 0 0,0 0 0 0 0,0 0 0 0 0,0 0 0 0 0,0 0 0 0 0,1 0 0 0 0,-1 0 0 0 0,0 0 0 0 0,0-1-1 0 0,0 1 1 0 0,0 0 0 0 0,0 0 0 0 0,0 0 0 0 0,1 0 0 0 0,-1 0 0 0 0,0 0 0 0 0,0 0 0 0 0,0-1 0 0 0,0 1 0 0 0,0 0-1 0 0,0 0 1 0 0,0 0 0 0 0,0 0 0 0 0,0-1 0 0 0</inkml:trace>
</inkml:ink>
</file>

<file path=ppt/ink/ink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3-01T15:04:34.274"/>
    </inkml:context>
    <inkml:brush xml:id="br0">
      <inkml:brushProperty name="width" value="0.05" units="cm"/>
      <inkml:brushProperty name="height" value="0.05" units="cm"/>
      <inkml:brushProperty name="color" value="#E71224"/>
    </inkml:brush>
  </inkml:definitions>
  <inkml:trace contextRef="#ctx0" brushRef="#br0">13 417 896 0 0,'0'0'12704'0'0,"-3"-4"-12584"0"0,-6-12 1 0 0,10 14-102 0 0,0 0 0 0 0,0 0 0 0 0,0 0 0 0 0,1 0 0 0 0,-1 0 0 0 0,1 0 0 0 0,-1 1 0 0 0,1-1 0 0 0,0 1 0 0 0,0-1-1 0 0,-1 1 1 0 0,1-1 0 0 0,0 1 0 0 0,4-1 0 0 0,0-3 0 0 0,4-3 65 0 0,0 1 1 0 0,1 1 0 0 0,0 0 0 0 0,0 0-1 0 0,0 1 1 0 0,0 1 0 0 0,1 0 0 0 0,0 0 0 0 0,-1 1-1 0 0,21-2 1 0 0,-10 0 390 0 0,40-13 0 0 0,6-14 359 0 0,-51 23-585 0 0,0 0 0 0 0,1 1-1 0 0,1 1 1 0 0,-1 1 0 0 0,22-4 0 0 0,-34 8-127 0 0,1 0 0 0 0,-1 0 0 0 0,0 0 0 0 0,0-1 0 0 0,0 1 0 0 0,7-5 0 0 0,-7 3 44 0 0,0 1 1 0 0,1 0 0 0 0,0 0 0 0 0,11-3 0 0 0,19-11 738 0 0,-14 6-341 0 0,-14 7-252 0 0,0 0 1 0 0,-1 0-1 0 0,1-1 1 0 0,-1 0-1 0 0,14-12 1 0 0,-17 12 52 0 0,-1 1 1469 0 0,-18 3-1433 0 0,9 2-384 0 0,0 1 0 0 0,0 0 0 0 0,0 0 0 0 0,1 0 0 0 0,-1 0 0 0 0,0 1 0 0 0,1 0 0 0 0,-8 6 0 0 0,-8 4 16 0 0,-55 19 2 0 0,58-24-34 0 0,-1-1 0 0 0,0-1 0 0 0,-1 0 0 0 0,1-1 0 0 0,-1-1 0 0 0,0-1 0 0 0,0-1 0 0 0,-28 1 1 0 0,21-2-3 0 0,0 1 1 0 0,0 2 0 0 0,-44 11 0 0 0,35 0 0 0 0,27-11 0 0 0,0 0 0 0 0,0-1 0 0 0,0 0 0 0 0,0 0 0 0 0,-1-1 0 0 0,-17 2 0 0 0,11 8-30 0 0,51-21 23 0 0,34-13 1 0 0,4-1 1 0 0,-8 10 5 0 0,-48 11 0 0 0,0-1 0 0 0,29-10 0 0 0,6-6 21 0 0,0-2 0 0 0,81-45 0 0 0,-110 53 33 0 0,0 2 1 0 0,33-11-1 0 0,-49 20-40 0 0,76-31 309 0 0,-74 31 104 0 0,-11 5 447 0 0,-16 7-469 0 0,10-8-402 0 0</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3-01T14:48:46.875"/>
    </inkml:context>
    <inkml:brush xml:id="br0">
      <inkml:brushProperty name="width" value="0.05" units="cm"/>
      <inkml:brushProperty name="height" value="0.05" units="cm"/>
      <inkml:brushProperty name="color" value="#E71224"/>
    </inkml:brush>
  </inkml:definitions>
  <inkml:trace contextRef="#ctx0" brushRef="#br0">12 92 3312 0 0,'0'0'8344'0'0,"0"-4"-8271"0"0,1-9 94 0 0,0 1 1 0 0,1 0-1 0 0,0-1 1 0 0,6-16-1 0 0,-5 20 468 0 0,-5 11 287 0 0,-6 15-333 0 0,6-9-486 0 0,-1 0 1 0 0,2 0 0 0 0,-1 0 0 0 0,1 1 0 0 0,0-1 0 0 0,1 1 0 0 0,-1-1 0 0 0,3 13 0 0 0,2 6 397 0 0,9 35 1 0 0,2 18 262 0 0,-10 82 416 0 0,-4-55-585 0 0,0-82-352 0 0,-1-16-133 0 0,0-1 1 0 0,0 0-1 0 0,1 0 0 0 0,0 0 1 0 0,1 0-1 0 0,0 0 0 0 0,0 0 1 0 0,0 0-1 0 0,6 10 0 0 0,-6-14 53 0 0,-1-1-1 0 0,0 0 1 0 0,0 1-1 0 0,0-1 0 0 0,0 1 1 0 0,-1-1-1 0 0,1 1 1 0 0,-1-1-1 0 0,0 6 0 0 0,0-8-145 0 0,0 0-1 0 0,0 0 0 0 0,0 0 1 0 0,0 0-1 0 0,-1 0 0 0 0,1 0 0 0 0,0 0 1 0 0,0 0-1 0 0,0 0 0 0 0,-1 0 1 0 0,1 0-1 0 0,-1 0 0 0 0,1 0 1 0 0,-1-1-1 0 0,1 1 0 0 0,-1 0 0 0 0,1 0 1 0 0,-1 0-1 0 0,0-1 0 0 0,1 1 1 0 0,-1 0-1 0 0,0-1 0 0 0,0 1 0 0 0,1-1 1 0 0,-1 1-1 0 0,0-1 0 0 0,0 1 1 0 0,0-1-1 0 0,0 1 0 0 0,0-1 1 0 0,0 0-1 0 0,0 1 0 0 0,0-1 0 0 0,0 0 1 0 0,-1 0-1 0 0,1 0 24 0 0,0-1-1 0 0,-1 1 1 0 0,1-1 0 0 0,0 0 0 0 0,0 0-1 0 0,0 1 1 0 0,-1-1 0 0 0,1 0 0 0 0,0 0-1 0 0,0 0 1 0 0,0 0 0 0 0,0 0 0 0 0,1 0-1 0 0,-1-1 1 0 0,0 1 0 0 0,0 0 0 0 0,1 0-1 0 0,-1 0 1 0 0,0-3 0 0 0,-12-29-64 0 0,6 2 62 0 0,-4-65 1 0 0,10 78-18 0 0,0-6 1 0 0,2 0 1 0 0,4-32-1 0 0,0-6 7 0 0,11-74 29 0 0,-12-7 52 0 0,-2 141-97 0 0,2 7 12 0 0,2 11 35 0 0,4 53 138 0 0,-1 84 19 0 0,-4-82-114 0 0,-2-30-15 0 0,-4 57 0 0 0,0-64 4 0 0,0 0-1 0 0,8 65 1 0 0,-6-71 72 0 0,-1-25-141 0 0,0 1-1 0 0,0 0 1 0 0,0-1 0 0 0,1 1 0 0 0,-1 0 0 0 0,1-1 0 0 0,1 5 0 0 0,7 47 355 0 0,-7-50 14 0 0,-2-10 146 0 0,0 0-597 0 0,0 1 84 0 0</inkml:trace>
</inkml:ink>
</file>

<file path=ppt/ink/ink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3-01T15:04:34.275"/>
    </inkml:context>
    <inkml:brush xml:id="br0">
      <inkml:brushProperty name="width" value="0.05" units="cm"/>
      <inkml:brushProperty name="height" value="0.05" units="cm"/>
      <inkml:brushProperty name="color" value="#E71224"/>
    </inkml:brush>
  </inkml:definitions>
  <inkml:trace contextRef="#ctx0" brushRef="#br0">0 93 8432 0 0,'0'0'1593'0'0,"1"-4"-1077"0"0,3-21 1767 0 0,7-3-1099 0 0,-9 26-1003 0 0,0 1 0 0 0,-1-1 1 0 0,1 0-1 0 0,-1 0 1 0 0,0 0-1 0 0,0 0 0 0 0,0 0 1 0 0,0-1-1 0 0,0 1 1 0 0,0 0-1 0 0,0 0 1 0 0,-1-1-1 0 0,1 1 0 0 0,0-4 2569 0 0,11 5-2619 0 0,0 1 0 0 0,0 1 0 0 0,1 0 0 0 0,-1 0 0 0 0,0 1 0 0 0,0 0 0 0 0,0 1 0 0 0,-1 1-1 0 0,1 0 1 0 0,-1 1 0 0 0,1 0 0 0 0,18 12 0 0 0,-16-10-26 0 0,1 1 0 0 0,-1-2-1 0 0,28 9 1 0 0,-1-1 102 0 0,6 3 91 0 0,-30-12-129 0 0,0 1 1 0 0,-1 1-1 0 0,28 16 1 0 0,-21-9 27 0 0,-8-5 165 0 0,0 1 0 0 0,0 1 0 0 0,-1 0 0 0 0,0 1 0 0 0,13 14 0 0 0,-18-18-98 0 0,1-1 1 0 0,0 1-1 0 0,1-2 1 0 0,-1 1-1 0 0,1-1 0 0 0,1-1 1 0 0,20 7-1 0 0,-25-9-119 0 0,10 2 74 0 0,-16-5-199 0 0,0 0-1 0 0,0 0 0 0 0,0 0 0 0 0,0 0 1 0 0,1 0-1 0 0,-1 0 0 0 0,0 1 0 0 0,0-1 0 0 0,0 0 1 0 0,0 1-1 0 0,0-1 0 0 0,0 1 0 0 0,0-1 0 0 0,0 1 1 0 0,0-1-1 0 0,-1 1 0 0 0,1 0 0 0 0,0-1 1 0 0,0 1-1 0 0,0 0 0 0 0,-1 0 0 0 0,1 0 0 0 0,0 0 1 0 0,-1-1-1 0 0,1 1 0 0 0,-1 0 0 0 0,1 0 0 0 0,-1 0 1 0 0,1 0-1 0 0,-1 0 0 0 0,0 1 0 0 0,1-1 1 0 0,-1 0-1 0 0,0 0 0 0 0,0 0 0 0 0,0 2 0 0 0,9 19 391 0 0,-5-3 6 0 0,0 0 178 0 0,-5-18-590 0 0,1 0 0 0 0,-1-1 1 0 0,1 1-1 0 0,0-1 0 0 0,-1 1 0 0 0,1-1 0 0 0,-1 1 0 0 0,1-1 0 0 0,-1 1 0 0 0,0-1 0 0 0,1 1 0 0 0,-1-1 0 0 0,1 0 1 0 0,-1 1-1 0 0,0-1 0 0 0,1 0 0 0 0,-1 0 0 0 0,0 1 0 0 0,1-1 0 0 0,-1 0 0 0 0,0 0 0 0 0,0 0 0 0 0,1 0 1 0 0,-1 0-1 0 0,0 0 0 0 0,1 0 0 0 0,-1 0 0 0 0,0 0 0 0 0,0 0 0 0 0,0 0 132 0 0,-28 11-104 0 0,-1 2-15 0 0,1 1-1 0 0,-44 26 1 0 0,36-17-3 0 0,-39 11-6 0 0,61-27-8 0 0,1-2 0 0 0,0 2 0 0 0,-20 12 0 0 0,16-13 0 0 0,6-5 0 0 0,9-1 0 0 0,1 0 0 0 0,3 0-1 0 0,0 0-6 0 0</inkml:trace>
</inkml:ink>
</file>

<file path=ppt/ink/ink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3-01T15:04:34.276"/>
    </inkml:context>
    <inkml:brush xml:id="br0">
      <inkml:brushProperty name="width" value="0.05" units="cm"/>
      <inkml:brushProperty name="height" value="0.05" units="cm"/>
      <inkml:brushProperty name="color" value="#E71224"/>
    </inkml:brush>
  </inkml:definitions>
  <inkml:trace contextRef="#ctx0" brushRef="#br0">134 331 1496 0 0,'0'0'401'0'0,"-4"-4"-247"0"0,1 0-69 0 0,2 2-42 0 0,0 1 0 0 0,0 0-1 0 0,0 0 1 0 0,0-1 0 0 0,0 1 0 0 0,0 0-1 0 0,-1 0 1 0 0,1 0 0 0 0,0 0 0 0 0,0 1-1 0 0,-1-1 1 0 0,1 0 0 0 0,-1 0 0 0 0,-1 0-1 0 0,2 0 58 0 0,0 0-1 0 0,0 1 0 0 0,0-1 0 0 0,0 0 1 0 0,0 0-1 0 0,1 0 0 0 0,-1 0 0 0 0,0 0 1 0 0,1-1-1 0 0,-1 1 0 0 0,1 0 1 0 0,-1 0-1 0 0,1 0 0 0 0,-1-1 0 0 0,1 1 1 0 0,0 0-1 0 0,-1 0 0 0 0,1-1 0 0 0,0 1 1 0 0,0 0-1 0 0,0-2 0 0 0,0-35 713 0 0,0 29-675 0 0,2-187 2977 0 0,-1 179-2507 0 0,1 18 299 0 0,1 37-34 0 0,-2 6-671 0 0,2 37 551 0 0,-10 119 0 0 0,-5-98 7 0 0,3-50 814 0 0,-2-130-869 0 0,11 42-606 0 0,1-4 66 0 0,-7-50-1 0 0,3 57-57 0 0,2-33 0 0 0,1 38 32 0 0,-7-51 0 0 0,5 62-26 0 0,2 17-106 0 0,0 0-1 0 0,0 0 0 0 0,0 0 1 0 0,0 0-1 0 0,1 0 0 0 0,-1 0 1 0 0,0 0-1 0 0,0 0 0 0 0,0 0 1 0 0,0 0-1 0 0,0 0 0 0 0,0 0 0 0 0,0 0 1 0 0,0 0-1 0 0,0 0 0 0 0,0 0 1 0 0,0 0-1 0 0,0 0 0 0 0,0 0 1 0 0,0 0-1 0 0,0 0 0 0 0,0 0 1 0 0,0 0-1 0 0,1 0 0 0 0,-1 0 1 0 0,0 0-1 0 0,0 0 0 0 0,0-1 0 0 0,0 1 1 0 0,0 0-1 0 0,0 0 0 0 0,0 0 1 0 0,0 0-1 0 0,0 0 0 0 0,0 0 1 0 0,0 0-1 0 0,0 0 0 0 0,0 0 1 0 0,0 0-1 0 0,0 0 0 0 0,0 0 1 0 0,0 0-1 0 0,0 0 0 0 0,0 0 0 0 0,0 0 1 0 0,0 0-1 0 0,0 0 0 0 0,0 0 1 0 0,0-1-1 0 0,7 28 311 0 0,-2 43-110 0 0,-4 94 0 0 0,-2-143-166 0 0,2-4 10 0 0,-2 0 0 0 0,-1 1 0 0 0,0-1 0 0 0,-1 0 0 0 0,0 0 0 0 0,-12 32 0 0 0,14-47-30 0 0,0 0-1 0 0,0-1 0 0 0,0 1 0 0 0,0 0 0 0 0,0 0 0 0 0,-1-1 1 0 0,1 1-1 0 0,0-1 0 0 0,-1 1 0 0 0,-2 1 0 0 0,4-3-12 0 0,-1 1 0 0 0,1-1 0 0 0,-1 0 0 0 0,1 0 0 0 0,-1 1 0 0 0,0-1-1 0 0,1 0 1 0 0,-1 0 0 0 0,1 0 0 0 0,-1 0 0 0 0,1 0 0 0 0,-1 0 0 0 0,1 0-1 0 0,-1 0 1 0 0,0 0 0 0 0,1 0 0 0 0,-1 0 0 0 0,1 0 0 0 0,-1 0 0 0 0,1 0-1 0 0,-1-1 1 0 0,1 1 0 0 0,-1 0 0 0 0,1 0 0 0 0,-1-1 0 0 0,1 1 0 0 0,-1 0 0 0 0,1-1-1 0 0,-1 1 1 0 0,1 0 0 0 0,-1-1 0 0 0,1 1 0 0 0,0-1 0 0 0,-1 1 0 0 0,1-1-1 0 0,0 1 1 0 0,-1-1 0 0 0,1 0 0 0 0,-1-2 5 0 0,0-1 0 0 0,1 0 0 0 0,-1 1 0 0 0,1-1 0 0 0,0 1 1 0 0,0-1-1 0 0,0 0 0 0 0,1 1 0 0 0,0-5 0 0 0,0 0 4 0 0,1-22 17 0 0,21-250 182 0 0,-16 251-180 0 0,0-8 92 0 0,-7 37-105 0 0,0 22 44 0 0,0 75 5 0 0,-3 153 75 0 0,4-243-135 0 0,-1 1 0 0 0,1 0 0 0 0,0-1-1 0 0,4 14 1 0 0,3 26 86 0 0,-10-94 414 0 0,0-55-490 0 0,4 55 15 0 0,2 0 1 0 0,2 1 0 0 0,21-74-1 0 0,-27 120-34 0 0,0 0-1 0 0,0 0 0 0 0,0 0 0 0 0,0 0 0 0 0,0 0 1 0 0,0 0-1 0 0,0 0 0 0 0,0 0 0 0 0,0 0 1 0 0,0 0-1 0 0,0 1 0 0 0,0-1 0 0 0,0 0 0 0 0,0 0 1 0 0,0 0-1 0 0,0 0 0 0 0,0 0 0 0 0,0 0 1 0 0,0 0-1 0 0,0 0 0 0 0,0 0 0 0 0,0 0 0 0 0,0 0 1 0 0,0 0-1 0 0,0 1 0 0 0,0-1 0 0 0,0 0 0 0 0,0 0 1 0 0,0 0-1 0 0,1 0 0 0 0,-1 0 0 0 0,0 0 1 0 0,0 0-1 0 0,0 0 0 0 0,0 0 0 0 0,0 0 0 0 0,0 0 1 0 0,0 0-1 0 0,0 0 0 0 0,0 0 0 0 0,0 0 1 0 0,1 0-1 0 0,-1 0 0 0 0,0 0 0 0 0,0 0 0 0 0,0 0 1 0 0,0 0-1 0 0,0 0 0 0 0,0 0 0 0 0,0 0 1 0 0,0 0-1 0 0,0 0 0 0 0,0 0 0 0 0,1 0 0 0 0,-1 0 1 0 0,0 0-1 0 0,0 0 0 0 0,0-1 0 0 0,4 18 24 0 0,1 33-10 0 0,-5 206 41 0 0,-9-221-42 0 0,8-32-11 0 0,-1 0 0 0 0,1 0 0 0 0,0 0 0 0 0,0 0 0 0 0,1 0 0 0 0,-1 0 0 0 0,0 0 0 0 0,1 0 0 0 0,0 0 0 0 0,0 0-1 0 0,0 0 1 0 0,0 0 0 0 0,0 0 0 0 0,0 0 0 0 0,1 1 0 0 0,1 2 0 0 0,2-49 59 0 0,5-27-53 0 0,-5 35-4 0 0,2-37 1 0 0,-6 47 7 0 0,1 0 0 0 0,1 1 0 0 0,1-1 0 0 0,1 1 0 0 0,13-40 0 0 0,-15 63 73 0 0,-1 7-25 0 0,1 22 5 0 0,-1 37-1 0 0,0 49 22 0 0,-1 16 772 0 0,6-188-816 0 0,31-192 84 0 0,-33 244-57 0 0,-3 20-42 0 0,-1 37-27 0 0,-1-35 9 0 0,3 50 7 0 0,-1-26 0 0 0,-4 53 0 0 0,-2-59-4 0 0,3-29-11 0 0,4-26-3 0 0,9-50 3 0 0,8-83 36 0 0,-19 407 642 0 0,0-253-608 0 0,0-3-59 0 0,-1-1-1 0 0,1 1 0 0 0,0-1 0 0 0,0 0 1 0 0,0 0-1 0 0,0 1 0 0 0,1-1 0 0 0,0 1 1 0 0,0-1-1 0 0,1-5 0 0 0,2-8 5 0 0,28-178 129 0 0,-24 287 68 0 0,-3-40-147 0 0,-3-43 2 0 0,-1-17 42 0 0,8-152 1 0 0,-9 234 16 0 0,-18-91-88 0 0,-65-102-23 0 0,22 8-17 0 0,75 126 0 0 0,28 31 0 0 0,-22-24 0 0 0,2 0 0 0 0,1-1 0 0 0,1-1 0 0 0,0-1 0 0 0,1-1 0 0 0,1-1 0 0 0,36 16 0 0 0,-62-33 0 0 0,0 0 0 0 0,0 0 0 0 0,0 0 0 0 0,0 0 0 0 0,0 0 0 0 0,0 0 0 0 0,0-1 0 0 0,0 1 0 0 0,0 0 0 0 0,0 0 0 0 0,0 0 0 0 0,0 0 0 0 0,0 0 0 0 0,0 0 0 0 0,0 0 0 0 0,0 0 0 0 0,0 0 0 0 0,0 0 0 0 0,0 0 0 0 0,0 0 0 0 0,0 0 0 0 0,0-1 0 0 0,0 1 0 0 0,0 0 0 0 0,1 0 0 0 0,-1 0 0 0 0,0 0 0 0 0,0 0 0 0 0,0 0 0 0 0,0 0 0 0 0,-15-14 0 0 0,-28-20 0 0 0,-5 2 0 0 0,2-3 0 0 0,-46-46 0 0 0,59 38 0 0 0,40 49-1 0 0,1-1-1 0 0,-1-1 1 0 0,1 1-1 0 0,15 5 0 0 0,3 2 2 0 0,49 26 0 0 0,94 56 0 0 0,-164-90-9 0 0,-8-2 4 0 0,-18-3 2 0 0,-28-8 4 0 0,33 3-1 0 0,0 0 0 0 0,0 0 0 0 0,1-2 0 0 0,0 0 0 0 0,0 0 0 0 0,1-2 0 0 0,0 0 0 0 0,0 0 0 0 0,1-1 0 0 0,-18-20 0 0 0,29 29-1 0 0,313 152-6 0 0,-309-150 7 0 0,-1 1 0 0 0,1 0 0 0 0,-1-1 0 0 0,0 1 0 0 0,1 0 0 0 0,-1 0 0 0 0,0 0 0 0 0,0 0 0 0 0,0 0 0 0 0,0 0 0 0 0,0 1 0 0 0,0-1 0 0 0,0 0 0 0 0,1 2 0 0 0,-2-2 0 0 0,0-1 0 0 0,1 1 0 0 0,-1 0 0 0 0,0-1 0 0 0,0 1 0 0 0,0 0 0 0 0,0-1 0 0 0,0 1 0 0 0,0 0 0 0 0,0 0 0 0 0,0-1 0 0 0,0 1 0 0 0,0 0 0 0 0,-1-1 0 0 0,1 1 0 0 0,0-1 0 0 0,0 1 0 0 0,-1 0 0 0 0,1-1 0 0 0,0 1 0 0 0,-1-1 0 0 0,1 1 0 0 0,-1 0 0 0 0,-1 1 0 0 0,0 0 0 0 0,0 0 0 0 0,-1-1 0 0 0,1 1 0 0 0,0-1 0 0 0,-1 0 0 0 0,1 1 0 0 0,-1-1 0 0 0,1 0 0 0 0,-1 0 0 0 0,0-1 0 0 0,1 1 0 0 0,-1-1 0 0 0,0 1 0 0 0,-5-1 0 0 0,-7 1 0 0 0,0-1 0 0 0,0-1 0 0 0,0-1 0 0 0,-25-5 0 0 0,32 5 0 0 0,0 0 0 0 0,0-1 0 0 0,0 0 0 0 0,1-1 0 0 0,-1 1 0 0 0,1-2 0 0 0,0 1 0 0 0,0-1 0 0 0,1 0 0 0 0,-8-7 0 0 0,60 19 24 0 0,-12 2-16 0 0,0 2 0 0 0,-1 2 0 0 0,0 1 0 0 0,53 31 0 0 0,-75-37-8 0 0,-9-8 0 0 0,-1 1 0 0 0,1 0 0 0 0,-1 0 0 0 0,1 0 0 0 0,-1 0 0 0 0,1 0 0 0 0,-1 0 0 0 0,0 1 0 0 0,0-1 0 0 0,1 0 0 0 0,-1 1 0 0 0,1 1 0 0 0,-2-1 0 0 0,0-1 0 0 0,0 0 0 0 0,-1 0 0 0 0,1 0 0 0 0,-1 0 0 0 0,1 0 0 0 0,-1 0 0 0 0,1 0 0 0 0,-1 0 0 0 0,1 0 0 0 0,-1 0 0 0 0,0 0 0 0 0,0 0 0 0 0,1 0 0 0 0,-1 0 0 0 0,0-1 0 0 0,0 1 0 0 0,0 0 0 0 0,0-1 0 0 0,0 1 0 0 0,0-1 0 0 0,0 1 0 0 0,0-1 0 0 0,-2 1 0 0 0,-12 8 0 0 0,-1-1 0 0 0,1-1 0 0 0,-2-1 0 0 0,1 0 0 0 0,-32 6 0 0 0,-88 7 0 0 0,83-18 0 0 0,63-3 0 0 0,-1 1 0 0 0,1-1 0 0 0,-1 0 0 0 0,15-6 0 0 0,21-5 0 0 0,-1 7-2 0 0,-1 1-1 0 0,54 3 0 0 0,-115 21 3 0 0,1-7 0 0 0,-1-1 0 0 0,0 0 0 0 0,0-1 0 0 0,-1-1 0 0 0,0-1 0 0 0,-1-1 0 0 0,0 0 0 0 0,0-2 0 0 0,-28 5 0 0 0,47-10 0 0 0,0 1 0 0 0,0-1 0 0 0,0 0 0 0 0,1 0 0 0 0,-1 0 0 0 0,0 1 0 0 0,0-1 0 0 0,0 0 0 0 0,0 0 0 0 0,0 0 0 0 0,1-1 0 0 0,-1 1 0 0 0,0 0 0 0 0,0 0 0 0 0,0 0 0 0 0,0-1 0 0 0,1 1 0 0 0,-1 0 0 0 0,0-1 0 0 0,0 1 0 0 0,-1-1 0 0 0,14-11 0 0 0,41-15 0 0 0,-44 23 0 0 0,20-9 0 0 0,54-15 0 0 0,14-7 0 0 0,-92 33 0 0 0,17-3 0 0 0,-46 25 0 0 0,-18 4 0 0 0,0-3 0 0 0,-1-1 0 0 0,-1-3 0 0 0,-86 23 0 0 0,124-38-7 0 0,-25 5 32 0 0,28-8 1 0 0,17-6-8 0 0,28-11-15 0 0,191-68 4 0 0,-218 81-7 0 0,-10 3 0 0 0,0 0 0 0 0,1 1 0 0 0,0-1 0 0 0,-1 1 0 0 0,8-1 0 0 0,-14 4 1 0 0,0 0 0 0 0,0 0 0 0 0,0-1 0 0 0,0 1-1 0 0,0 0 1 0 0,0-1 0 0 0,-1 1 0 0 0,1-1 0 0 0,-1 0 0 0 0,-2 3 0 0 0,-23 13 12 0 0,0-1 0 0 0,-1-1 1 0 0,-1-1-1 0 0,-1-2 0 0 0,-55 17 1 0 0,74-26 23 0 0,-1 0 0 0 0,0 0 0 0 0,1-1 0 0 0,-1-1 0 0 0,-12 0 0 0 0,23-1 43 0 0,7-4 3 0 0,58-34-3 0 0,-29 17-58 0 0,46-21 0 0 0,-66 35-21 0 0,-5 2 0 0 0,0 1 0 0 0,0-1 0 0 0,1 2 0 0 0,0 0 0 0 0,0 0 0 0 0,0 0 0 0 0,19 0 0 0 0,-56 23-1 0 0,-178 75 0 0 0,86-43 0 0 0,42-17 10 0 0,76-34-10 0 0,0-1 1 0 0,-1 0 0 0 0,1 0 0 0 0,0 0-1 0 0,0 0 1 0 0,0 0 0 0 0,0 0-1 0 0,0 0 1 0 0,0 0 0 0 0,0 0 0 0 0,0 0-1 0 0,0 1 1 0 0,-1-1 0 0 0,1 0 0 0 0,0 0-1 0 0,0 0 1 0 0,0 0 0 0 0,0 0 0 0 0,0 0-1 0 0,0 0 1 0 0,-1 0 0 0 0,1 0 0 0 0,0 0-1 0 0,0 0 1 0 0,0 0 0 0 0,0 0-1 0 0,0 0 1 0 0,0 0 0 0 0,-1 0 0 0 0,1 0-1 0 0,0 0 1 0 0,0 0 0 0 0,0 0 0 0 0,0 0-1 0 0,0-1 1 0 0,0 1 0 0 0,0 0 0 0 0,-1 0-1 0 0,1 0 1 0 0,0 0 0 0 0,0 0-1 0 0,0 0 1 0 0,0 0 0 0 0,0 0 0 0 0,0 0-1 0 0,0 0 1 0 0,0-1 0 0 0,0 1 0 0 0,0 0-1 0 0,0 0 1 0 0,0 0 0 0 0,-1 0 0 0 0,1 0-1 0 0,0 0 1 0 0,0-1 0 0 0,0 1 0 0 0,0 0-1 0 0,0 0 1 0 0,0 0 0 0 0,0 0-1 0 0,0 0 1 0 0,0 0 0 0 0,0 0 0 0 0,0-1-1 0 0,0 1 1 0 0,1 0 0 0 0,-1 0 0 0 0,0 0-1 0 0,0 0 1 0 0,7-14 11 0 0,14-13-13 0 0,-8 12 1 0 0,2 0 0 0 0,0 1 0 0 0,0 1-1 0 0,1 1 1 0 0,18-11 0 0 0,92-48-12 0 0,-113 65 11 0 0,-6 2-3 0 0,0 0 0 0 0,1 1 0 0 0,-1 0 1 0 0,1 0-1 0 0,0 1 0 0 0,0 0 1 0 0,0 0-1 0 0,11 0 0 0 0,-40 22 4 0 0,-51 20 13 0 0,-111 45 0 0 0,164-77-5 0 0,15-6 2 0 0,0 0 1 0 0,0 0-1 0 0,0 0 1 0 0,-1 0-1 0 0,1-1 1 0 0,-1 0-1 0 0,1 0 1 0 0,-9 1-1 0 0,30-28 40 0 0,3 1-31 0 0,1 1 1 0 0,1 1 0 0 0,49-39-1 0 0,-227 177 116 0 0,149-110-127 0 0,5-3-3 0 0,0 0 0 0 0,0-1-1 0 0,0 1 1 0 0,0-1 0 0 0,0 0-1 0 0,-1 0 1 0 0,1 0 0 0 0,0 0 0 0 0,0 0-1 0 0,-5 1 1 0 0,27-26 8 0 0,-6 7-13 0 0,41-47 0 0 0,-16 23 0 0 0,-74 76 3 0 0,2 2 0 0 0,-34 49 1 0 0,59-74 6 0 0,-5 6-263 0 0,9-23 120 0 0,3-12 99 0 0,6-100 27 0 0,23-128 0 0 0,-22 198 5 0 0,-6 30-4 0 0,1-10 69 0 0,1 26-23 0 0,1 17-7 0 0,8 43-11 0 0,-4-24-12 0 0,6 71 1 0 0,-12-97-11 0 0,-1 1 0 0 0,-1 0 1 0 0,0-1-1 0 0,0 1 0 0 0,0 0 0 0 0,-1-1 1 0 0,-1 0-1 0 0,0 1 0 0 0,0-1 0 0 0,-1 0 1 0 0,0 0-1 0 0,-6 10 0 0 0,3-5-2 0 0,4-10 20 0 0,-3-18-10 0 0,1-5-6 0 0,0-1 0 0 0,2 1 0 0 0,0-1 0 0 0,0-22 0 0 0,-3-21 4 0 0,-1-28 10 0 0,7 407 32 0 0,-10-491-48 0 0,4-33 32 0 0,11 300-32 0 0,-1-58-4 0 0,-2 48 0 0 0,-4-40-15 0 0,-14 75 0 0 0,14-90-90 0 0,2-26 53 0 0,0-15 59 0 0,5-236 1 0 0,2 71 56 0 0,-7 179-37 0 0,-1 7-15 0 0,0 0 1 0 0,1 0-1 0 0,0 1 0 0 0,1-1 1 0 0,0 0-1 0 0,0 0 1 0 0,2 8-1 0 0,2 12 6 0 0,18 257 58 0 0,-19-213-142 0 0,-18-103 60 0 0,-2-78 10 0 0,-2-56 4 0 0,15 137-1 0 0,-6-46 8 0 0,9 28 21 0 0,0 47-26 0 0,2 24 18 0 0,4 19-21 0 0,-1 0-1 0 0,-3 0 1 0 0,-1 1-1 0 0,-3-1 0 0 0,-10 72 1 0 0,10-97 2 0 0,1-1 0 0 0,1 25 1 0 0,1-6-5 0 0,-2-107 13 0 0,-1-38-27 0 0,-2-80 108 0 0,3 131 257 0 0,0-2 1344 0 0,3 63-1681 0 0,-1-1 1 0 0,1 1-1 0 0,0-1 0 0 0,0 1 0 0 0,0-1 1 0 0,0 0-1 0 0,0 0 0 0 0,1 0 0 0 0,3 3 1 0 0,9 9 64 0 0,-14-13-72 0 0,-1 0-1 0 0,1 1 0 0 0,0-1 0 0 0,0 1 1 0 0,-1-1-1 0 0,1 1 0 0 0,-1-1 0 0 0,1 1 1 0 0,-1 0-1 0 0,1-1 0 0 0,-1 1 0 0 0,0 0 1 0 0,0-1-1 0 0,0 1 0 0 0,0 2 0 0 0,0 0-3 0 0,0-3 20 0 0,-16-33 7 0 0,2 2-22 0 0,13 26-9 0 0,-1-1 0 0 0,0 1 0 0 0,0-1 0 0 0,0 1 0 0 0,-1 0 0 0 0,1 0 0 0 0,-1 0 0 0 0,-5-6 0 0 0,10 47 56 0 0,11 189 31 0 0,-8 70-199 0 0,-5-295 112 0 0,0-1 0 0 0,0 1 0 0 0,0-1 0 0 0,1 1-1 0 0,-1-1 1 0 0,0 1 0 0 0,0 0 0 0 0,1-1 0 0 0,-1 1 0 0 0,0-1 0 0 0,1 1 0 0 0,-1-1-1 0 0,1 0 1 0 0,-1 1 0 0 0,1-1 0 0 0,-1 1 0 0 0,1-1 0 0 0,-1 0 0 0 0,1 1 0 0 0,-1-1-1 0 0,1 0 1 0 0,-1 0 0 0 0,1 1 0 0 0,-1-1 0 0 0,1 0 0 0 0,0 0 0 0 0,-1 0-1 0 0,1 0 1 0 0,-1 0 0 0 0,1 0 0 0 0,0 0 0 0 0,0 0 0 0 0,25 0-6 0 0,-19-1 8 0 0,20 0-2 0 0,-1-1 0 0 0,0-2 0 0 0,0 0 0 0 0,0-2 0 0 0,-1-1 0 0 0,30-12 0 0 0,9-8 0 0 0,67-38-1 0 0,-42 9-6 0 0,-88 56 7 0 0,0 0 0 0 0,0-1 0 0 0,0 1 0 0 0,0 0 0 0 0,-1-1 0 0 0,1 1 0 0 0,0 0 0 0 0,0-1 0 0 0,0 1 0 0 0,-1-1 0 0 0,1 0 0 0 0,0 1 0 0 0,-1-1 0 0 0,1 0 0 0 0,-1 1 0 0 0,1-1 0 0 0,-1 0 0 0 0,1 1 0 0 0,-1-1 0 0 0,1 0 0 0 0,-1 0 0 0 0,0 0 0 0 0,1 0 0 0 0,-1 1 0 0 0,0-1 0 0 0,1-2 0 0 0,-2 2 0 0 0,0 1 0 0 0,0-1 0 0 0,0 0 0 0 0,0 1 0 0 0,0-1 0 0 0,0 1 0 0 0,0-1 0 0 0,-1 1 0 0 0,1-1 0 0 0,0 1 0 0 0,0 0 0 0 0,0 0 0 0 0,0 0 0 0 0,-1-1 0 0 0,1 1 0 0 0,-2 0 0 0 0,-62 2 0 0 0,61-1 0 0 0,-34 2 0 0 0,-3-2 0 0 0,1 3 0 0 0,0 2 0 0 0,-62 16 0 0 0,72-21 0 0 0,67-16 0 0 0,234-65 0 0 0,-244 72 0 0 0,-46 27 0 0 0,-7-4 0 0 0,0-1 0 0 0,-1-1 0 0 0,-1-2 0 0 0,0-1 0 0 0,-1-1 0 0 0,-32 6 0 0 0,81-23 0 0 0,-5 1 0 0 0,0 1 0 0 0,0 0 0 0 0,24-5 0 0 0,126-24-25 0 0,-120 28 26 0 0,-60 0-1 0 0,1-1 0 0 0,-1 0 0 0 0,-18-15 0 0 0,97 66 0 0 0,-60-40 0 0 0,-2-2 0 0 0,0 0 0 0 0,1 0 0 0 0,-1 1 0 0 0,0-1 0 0 0,0 1 0 0 0,0 0 0 0 0,0-1 0 0 0,0 1 0 0 0,0 0 0 0 0,0 0 0 0 0,-1 0 0 0 0,1 0 0 0 0,-1 1 0 0 0,0-1 0 0 0,1 0 0 0 0,-1 1 0 0 0,0-1 0 0 0,0 1 0 0 0,-1-1 0 0 0,1 1 0 0 0,0-1 0 0 0,-1 1 0 0 0,1 0 0 0 0,-1 4 0 0 0,-2-7 0 0 0,1 0 0 0 0,-1 1 0 0 0,1-1 0 0 0,-1 0 0 0 0,1 0 0 0 0,-1 0 0 0 0,1-1 0 0 0,0 1 0 0 0,-1 0 0 0 0,1 0 0 0 0,-1-1 0 0 0,1 1 0 0 0,-1-1 0 0 0,1 1 0 0 0,0-1 0 0 0,-3-1 0 0 0,3 1 0 0 0,-31-8 0 0 0,-27-11 0 0 0,45 16 0 0 0,18 17 0 0 0,-1-7 5 0 0,0 0-1 0 0,1 0 1 0 0,0 0-1 0 0,0 0 1 0 0,0-1 0 0 0,6 6-1 0 0,-9-8 23 0 0,0-1 0 0 0,-1 1 0 0 0,1 0-1 0 0,-1-1 1 0 0,0 1 0 0 0,0 0 0 0 0,0-1 0 0 0,0 1 0 0 0,0-1-1 0 0,-1 4 1 0 0,1 2 69 0 0,0-8 106 0 0,-5-1-166 0 0,-1-1 0 0 0,1 0 0 0 0,0 0 0 0 0,0 0 0 0 0,1-1 0 0 0,-1 1 0 0 0,0-1 0 0 0,1 0 0 0 0,0 0 0 0 0,-1-1 0 0 0,-3-4 0 0 0,-43-47 123 0 0,49 53-144 0 0,-33-38 87 0 0,18 22-56 0 0,0-1 0 0 0,-27-41 0 0 0,38 51-38 0 0,0 0 0 0 0,0 1 0 0 0,-1 0 1 0 0,-1 0-1 0 0,-12-10 0 0 0,-5-5 15 0 0,-4-10-3 0 0,20 22-13 0 0,1 1 0 0 0,-1 1 0 0 0,-1-1 0 0 0,-14-10-1 0 0,-10 12 13 0 0,30 7-19 0 0,1 0 0 0 0,-1 0 0 0 0,1 1-1 0 0,-1-1 1 0 0,1 1 0 0 0,-1 0 0 0 0,-5 1 0 0 0,-6 1 2 0 0,15-2-2 0 0,0 0 0 0 0,0 0 1 0 0,0 0-1 0 0,0 0 0 0 0,1 0 0 0 0,-1 0 1 0 0,0 0-1 0 0,0 0 0 0 0,0 0 0 0 0,0 0 1 0 0,0 1-1 0 0,0-1 0 0 0,0 0 0 0 0,0 0 0 0 0,0 0 1 0 0,1 0-1 0 0,-1 0 0 0 0,0 0 0 0 0,0 0 1 0 0,0 0-1 0 0,0 0 0 0 0,0 0 0 0 0,0 0 1 0 0,0 1-1 0 0,0-1 0 0 0,0 0 0 0 0,0 0 0 0 0,0 0 1 0 0,0 0-1 0 0,0 0 0 0 0,0 0 0 0 0,0 0 1 0 0,0 0-1 0 0,0 1 0 0 0,0-1 0 0 0,0 0 1 0 0,0 0-1 0 0,0 0 0 0 0,0 0 0 0 0,0 0 0 0 0,0 0 1 0 0,0 0-1 0 0,0 0 0 0 0,0 1 0 0 0,0-1 1 0 0,0 0-1 0 0,0 0 0 0 0,0 0 0 0 0,0 0 1 0 0,-1 0-1 0 0,1 0 0 0 0,0 0 0 0 0,0 0 0 0 0,0 0 1 0 0,0 0-1 0 0,0 0 0 0 0,0 1 0 0 0,0-1 1 0 0,0 0-1 0 0,0 0 0 0 0,0 0 0 0 0,-1 0 1 0 0,1 0-1 0 0,0 0 0 0 0,42 24 0 0 0,56 41 0 0 0,-48-30 0 0 0,162 108 87 0 0,-199-132-82 0 0,-1-1 0 0 0,17 20 0 0 0,-10-9-3 0 0,9 3-2 0 0,-20-18 0 0 0,-1 1 0 0 0,0 0 0 0 0,0 0 0 0 0,9 12 0 0 0,-33-24 0 0 0,-6-6 0 0 0,6-2 0 0 0,0 0 0 0 0,1-1 0 0 0,1-1 0 0 0,0 0 0 0 0,-14-20 0 0 0,-3-2 0 0 0,11 14 1 0 0,-56-67 15 0 0,69 81-9 0 0,2 0 9 0 0,20 16-1 0 0,84 41 90 0 0,-72-33-66 0 0,-19-12-37 0 0,1 1-1 0 0,-2 0 1 0 0,1 1-1 0 0,0 0 1 0 0,6 6-1 0 0,-12-6-1 0 0,-10-6 0 0 0,-14-9 0 0 0,12 1 0 0 0,0 0 0 0 0,0-2 0 0 0,0 1 0 0 0,2-1 0 0 0,-1-1 0 0 0,1 0 0 0 0,-10-19 0 0 0,17 27-1 0 0,1 3 0 0 0,0 0 0 0 0,1-1 0 0 0,-1 1 0 0 0,1 0-1 0 0,-1-1 1 0 0,1 1 0 0 0,-1 0 0 0 0,1-1 0 0 0,0 1 0 0 0,0 0 0 0 0,-1-1 0 0 0,1 1 0 0 0,1-3 0 0 0,19 16-7 0 0,84 58-15 0 0,-100-65 15 0 0,0-1-1 0 0,0 1 0 0 0,0 1 0 0 0,-1-1 0 0 0,0 0 0 0 0,0 1 0 0 0,0 0 0 0 0,-1 0 1 0 0,4 11-1 0 0,-3-8 0 0 0,5 12 9 0 0,-4-8 0 0 0,1 1 0 0 0,1-1 0 0 0,0 0 0 0 0,11 17 0 0 0,-15-27 0 0 0,-1-1 0 0 0,1 1 0 0 0,-1 0 0 0 0,1 0 0 0 0,-1 0 0 0 0,0-1 0 0 0,0 1 0 0 0,0 0 0 0 0,-1 1 0 0 0,1-1 0 0 0,-1 0 0 0 0,0 0 0 0 0,0 0 0 0 0,0 0 0 0 0,0 4 0 0 0,23-5-2 0 0,-11-2 6 0 0,-17 0 18 0 0,2 1-22 0 0,-1-1 0 0 0,1 1 0 0 0,-1 1 0 0 0,1-1 0 0 0,-1 0 0 0 0,1 1 0 0 0,-1 0 0 0 0,1 0 0 0 0,-3 2 0 0 0,-21 10 0 0 0,-51 8 0 0 0,31-10 16 0 0,-64 26 0 0 0,56-19 40 0 0,26-14-48 0 0,1-1 7 0 0,20-3-15 0 0,1 1 0 0 0,-1-1 0 0 0,0 0 0 0 0,0-1 1 0 0,1 0-1 0 0,-1 0 0 0 0,-10-2 0 0 0,-11 0-16 0 0,54-4 8 0 0,45-20 0 0 0,-3 1 8 0 0,-24 12 0 0 0,-19 6 0 0 0,0-1 0 0 0,0-1 0 0 0,-1 0 0 0 0,41-25 0 0 0,-47 22-19 0 0,-1-1 0 0 0,17-18 0 0 0,-31 28 17 0 0,0 0 1 0 0,-1 0-1 0 0,0 0 1 0 0,0 0-1 0 0,0 0 1 0 0,0 0-1 0 0,0-1 1 0 0,-1 1-1 0 0,0 0 1 0 0,1 0-1 0 0,-1-1 0 0 0,0 1 1 0 0,-1 0-1 0 0,1-1 1 0 0,-2-5-1 0 0,2 6 2 0 0,0 1 1 0 0,0-1-1 0 0,-1 0 0 0 0,0 1 0 0 0,1-1 0 0 0,-1 0 0 0 0,0 1 0 0 0,0-1 0 0 0,0 1 0 0 0,-1-1 0 0 0,1 1 0 0 0,0 0 0 0 0,-1-1 1 0 0,0 1-1 0 0,1 0 0 0 0,-1 0 0 0 0,0 0 0 0 0,0 0 0 0 0,0 1 0 0 0,-3-3 0 0 0,2 2 0 0 0,0 0 0 0 0,0 0 0 0 0,0-1 0 0 0,0 0 0 0 0,1 1 0 0 0,-1-1 0 0 0,-2-4 0 0 0,-4-4 0 0 0,-5-2 0 0 0,0 1 0 0 0,-1 0 0 0 0,0 1 0 0 0,0 1 0 0 0,-24-13 0 0 0,28 18 0 0 0,8 3 0 0 0,1 1 0 0 0,-1 0 0 0 0,1-1 0 0 0,-1 1 0 0 0,1 1 0 0 0,-1-1 0 0 0,1 0 0 0 0,-1 1 0 0 0,0-1 0 0 0,1 1 0 0 0,-1 0 0 0 0,-4 0 0 0 0,55 26 47 0 0,-17-8-28 0 0,47 37 0 0 0,-26-17-16 0 0,-38-27-6 0 0,-2-1 0 0 0,1 2 0 0 0,-1 0 0 0 0,19 25 0 0 0,0-3-14 0 0,-37-32 19 0 0,2-1 15 0 0,11 0-3 0 0,43-1 24 0 0,-50 0-45 0 0</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3-01T14:48:48.215"/>
    </inkml:context>
    <inkml:brush xml:id="br0">
      <inkml:brushProperty name="width" value="0.05" units="cm"/>
      <inkml:brushProperty name="height" value="0.05" units="cm"/>
      <inkml:brushProperty name="color" value="#E71224"/>
    </inkml:brush>
  </inkml:definitions>
  <inkml:trace contextRef="#ctx0" brushRef="#br0">0 29 4416 0 0,'0'0'5656'0'0,"4"-3"-4832"0"0,-1-1-490 0 0,-2 2-200 0 0,0 1 0 0 0,1-1-1 0 0,-1 1 1 0 0,0-1-1 0 0,0 1 1 0 0,1 0 0 0 0,-1 0-1 0 0,1 0 1 0 0,-1-1 0 0 0,1 1-1 0 0,0 1 1 0 0,2-2 0 0 0,-1 1 283 0 0,14-2 1985 0 0,-10 10-1909 0 0,-2 3-557 0 0,-1-5 123 0 0,-1 0 0 0 0,1 0-1 0 0,0 0 1 0 0,1 0 0 0 0,-1 0 0 0 0,1-1 0 0 0,0 0 0 0 0,0 0 0 0 0,10 5 0 0 0,1 1 254 0 0,35 15-1 0 0,-36-20-90 0 0,0-1 0 0 0,28 4 0 0 0,-26-5-27 0 0,-5 0-24 0 0,0 1-1 0 0,0 0 0 0 0,21 11 1 0 0,15 5 199 0 0,-38-16-248 0 0,0 0 0 0 0,0 1 0 0 0,-1 0 0 0 0,0 1 0 0 0,16 11 0 0 0,-6-3 139 0 0,-8-6-38 0 0,0 0 1 0 0,0 1 0 0 0,-1 0-1 0 0,14 17 1 0 0,-23-25-188 0 0,1 0 0 0 0,-1 0 0 0 0,0 0-1 0 0,1 0 1 0 0,-1 0 0 0 0,1 0 0 0 0,-1 0 0 0 0,1-1 0 0 0,-1 1 0 0 0,1 0 0 0 0,-1-1-1 0 0,4 1 1 0 0,-3 0 7 0 0,-1-1 0 0 0,1 1-1 0 0,-1-1 1 0 0,1 1 0 0 0,-1-1-1 0 0,1 1 1 0 0,-1 0 0 0 0,1 0-1 0 0,-1-1 1 0 0,0 1 0 0 0,1 0 0 0 0,-1 0-1 0 0,0 1 1 0 0,0-1 0 0 0,0 0-1 0 0,2 2 1 0 0,0 3 194 0 0,1 0 0 0 0,0 0 0 0 0,0 0 0 0 0,1-1 0 0 0,0 1 0 0 0,0-1 0 0 0,8 7 0 0 0,21 1 1611 0 0,-37-31-1264 0 0,-49-35-337 0 0,-25-16-54 0 0,68 61-165 0 0,-1 1-1 0 0,0-1 1 0 0,-20-11 0 0 0,-12-8 38 0 0,31 21-53 0 0,0-1-1 0 0,0 1 0 0 0,-1 1 1 0 0,-14-5-1 0 0,14 6 2 0 0,0-1 0 0 0,1 0-1 0 0,-1-1 1 0 0,1 0 0 0 0,-12-9-1 0 0,12 7 3 0 0,-1 0 0 0 0,0 1 0 0 0,0 0 0 0 0,-1 1 0 0 0,-21-8 0 0 0,30 13-5 0 0,0 1-1 0 0,0-1 0 0 0,0 0 1 0 0,-1 1-1 0 0,1 0 0 0 0,0 0 1 0 0,-8 1-1 0 0,-13 0 83 0 0,30 1-90 0 0,0-1-1 0 0,-1 0 1 0 0,1 1-1 0 0,0 0 1 0 0,0 0-1 0 0,7 5 1 0 0,9 4 2 0 0,109 36 4 0 0,-112-38-7 0 0,-1 1-1 0 0,17 12 1 0 0,14 8 1 0 0,-31-23 1 0 0,-1 0 0 0 0,1-2-1 0 0,1 0 1 0 0,-1 0 0 0 0,31 2-1 0 0,-23-3-1 0 0,-11-2 1 0 0,-13-2-2 0 0,0 0 0 0 0,0 0 0 0 0,1 0 0 0 0,-1 0 0 0 0,0 0 0 0 0,0 0-1 0 0,1 0 1 0 0,-1 1 0 0 0,0-1 0 0 0,0 1 0 0 0,0-1 0 0 0,1 1 0 0 0,-1-1 0 0 0,0 1 0 0 0,0 0-1 0 0,0-1 1 0 0,0 1 0 0 0,0 0 0 0 0,0 0 0 0 0,0 0 0 0 0,-1 0 0 0 0,1 0 0 0 0,0 0 0 0 0,0 0-1 0 0,-1 0 1 0 0,1 0 0 0 0,-1 0 0 0 0,1 0 0 0 0,-1 0 0 0 0,1 2 0 0 0,10 36 8 0 0,-9-32-9 0 0,-1 0 0 0 0,1 1 0 0 0,1-1 0 0 0,5 13 0 0 0,-8-20-1 0 0,0 0 0 0 0,0 0 0 0 0,0 0 0 0 0,0 0 0 0 0,0 1 0 0 0,0-1 0 0 0,0 0-1 0 0,0 0 1 0 0,1 0 0 0 0,-1 0 0 0 0,0 0 0 0 0,0 1 0 0 0,0-1 0 0 0,0 0 0 0 0,0 0 0 0 0,0 0 0 0 0,0 0-1 0 0,0 0 1 0 0,1 0 0 0 0,-1 0 0 0 0,0 1 0 0 0,0-1 0 0 0,0 0 0 0 0,0 0 0 0 0,0 0 0 0 0,0 0 0 0 0,1 0 0 0 0,-1 0-1 0 0,0 0 1 0 0,0 0 0 0 0,0 0 0 0 0,0 0 0 0 0,0 0 0 0 0,1 0 0 0 0,-1 0 0 0 0,0 0 0 0 0,0 0 0 0 0,0 0 0 0 0,0 0-1 0 0,1 0 1 0 0,-1 0 0 0 0,0 0 0 0 0,0 0 0 0 0,0 0 0 0 0,0 0 0 0 0,0 0 0 0 0,1 0 0 0 0,-1 0 0 0 0,0 0 0 0 0,0-1-1 0 0,0 1 1 0 0,0 0 0 0 0,0 0 0 0 0,0 0 0 0 0,1 0 0 0 0,-1 0 0 0 0,0 0 0 0 0,0 0 0 0 0,0-1 0 0 0,0 1 0 0 0,0 0-1 0 0,0 0 1 0 0,0 0 0 0 0,0 0 0 0 0,0-1 0 0 0</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3-01T14:48:49.561"/>
    </inkml:context>
    <inkml:brush xml:id="br0">
      <inkml:brushProperty name="width" value="0.05" units="cm"/>
      <inkml:brushProperty name="height" value="0.05" units="cm"/>
      <inkml:brushProperty name="color" value="#E71224"/>
    </inkml:brush>
  </inkml:definitions>
  <inkml:trace contextRef="#ctx0" brushRef="#br0">13 417 896 0 0,'0'0'12704'0'0,"-3"-4"-12584"0"0,-6-12 1 0 0,10 14-102 0 0,0 0 0 0 0,0 0 0 0 0,0 0 0 0 0,1 0 0 0 0,-1 0 0 0 0,1 0 0 0 0,-1 1 0 0 0,1-1 0 0 0,0 1 0 0 0,0-1-1 0 0,-1 1 1 0 0,1-1 0 0 0,0 1 0 0 0,4-1 0 0 0,0-3 0 0 0,4-3 65 0 0,0 1 1 0 0,1 1 0 0 0,0 0 0 0 0,0 0-1 0 0,0 1 1 0 0,0 1 0 0 0,1 0 0 0 0,0 0 0 0 0,-1 1-1 0 0,21-2 1 0 0,-10 0 390 0 0,40-13 0 0 0,6-14 359 0 0,-51 23-585 0 0,0 0 0 0 0,1 1-1 0 0,1 1 1 0 0,-1 1 0 0 0,22-4 0 0 0,-34 8-127 0 0,1 0 0 0 0,-1 0 0 0 0,0 0 0 0 0,0-1 0 0 0,0 1 0 0 0,7-5 0 0 0,-7 3 44 0 0,0 1 1 0 0,1 0 0 0 0,0 0 0 0 0,11-3 0 0 0,19-11 738 0 0,-14 6-341 0 0,-14 7-252 0 0,0 0 1 0 0,-1 0-1 0 0,1-1 1 0 0,-1 0-1 0 0,14-12 1 0 0,-17 12 52 0 0,-1 1 1469 0 0,-18 3-1433 0 0,9 2-384 0 0,0 1 0 0 0,0 0 0 0 0,0 0 0 0 0,1 0 0 0 0,-1 0 0 0 0,0 1 0 0 0,1 0 0 0 0,-8 6 0 0 0,-8 4 16 0 0,-55 19 2 0 0,58-24-34 0 0,-1-1 0 0 0,0-1 0 0 0,-1 0 0 0 0,1-1 0 0 0,-1-1 0 0 0,0-1 0 0 0,0-1 0 0 0,-28 1 1 0 0,21-2-3 0 0,0 1 1 0 0,0 2 0 0 0,-44 11 0 0 0,35 0 0 0 0,27-11 0 0 0,0 0 0 0 0,0-1 0 0 0,0 0 0 0 0,0 0 0 0 0,-1-1 0 0 0,-17 2 0 0 0,11 8-30 0 0,51-21 23 0 0,34-13 1 0 0,4-1 1 0 0,-8 10 5 0 0,-48 11 0 0 0,0-1 0 0 0,29-10 0 0 0,6-6 21 0 0,0-2 0 0 0,81-45 0 0 0,-110 53 33 0 0,0 2 1 0 0,33-11-1 0 0,-49 20-40 0 0,76-31 309 0 0,-74 31 104 0 0,-11 5 447 0 0,-16 7-469 0 0,10-8-402 0 0</inkml:trace>
</inkml:ink>
</file>

<file path=ppt/ink/ink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3-01T14:48:50.839"/>
    </inkml:context>
    <inkml:brush xml:id="br0">
      <inkml:brushProperty name="width" value="0.05" units="cm"/>
      <inkml:brushProperty name="height" value="0.05" units="cm"/>
      <inkml:brushProperty name="color" value="#E71224"/>
    </inkml:brush>
  </inkml:definitions>
  <inkml:trace contextRef="#ctx0" brushRef="#br0">0 93 8432 0 0,'0'0'1593'0'0,"1"-4"-1077"0"0,3-21 1767 0 0,7-3-1099 0 0,-9 26-1003 0 0,0 1 0 0 0,-1-1 1 0 0,1 0-1 0 0,-1 0 1 0 0,0 0-1 0 0,0 0 0 0 0,0 0 1 0 0,0-1-1 0 0,0 1 1 0 0,0 0-1 0 0,0 0 1 0 0,-1-1-1 0 0,1 1 0 0 0,0-4 2569 0 0,11 5-2619 0 0,0 1 0 0 0,0 1 0 0 0,1 0 0 0 0,-1 0 0 0 0,0 1 0 0 0,0 0 0 0 0,0 1 0 0 0,-1 1-1 0 0,1 0 1 0 0,-1 1 0 0 0,1 0 0 0 0,18 12 0 0 0,-16-10-26 0 0,1 1 0 0 0,-1-2-1 0 0,28 9 1 0 0,-1-1 102 0 0,6 3 91 0 0,-30-12-129 0 0,0 1 1 0 0,-1 1-1 0 0,28 16 1 0 0,-21-9 27 0 0,-8-5 165 0 0,0 1 0 0 0,0 1 0 0 0,-1 0 0 0 0,0 1 0 0 0,13 14 0 0 0,-18-18-98 0 0,1-1 1 0 0,0 1-1 0 0,1-2 1 0 0,-1 1-1 0 0,1-1 0 0 0,1-1 1 0 0,20 7-1 0 0,-25-9-119 0 0,10 2 74 0 0,-16-5-199 0 0,0 0-1 0 0,0 0 0 0 0,0 0 0 0 0,0 0 1 0 0,1 0-1 0 0,-1 0 0 0 0,0 1 0 0 0,0-1 0 0 0,0 0 1 0 0,0 1-1 0 0,0-1 0 0 0,0 1 0 0 0,0-1 0 0 0,0 1 1 0 0,0-1-1 0 0,-1 1 0 0 0,1 0 0 0 0,0-1 1 0 0,0 1-1 0 0,0 0 0 0 0,-1 0 0 0 0,1 0 0 0 0,0 0 1 0 0,-1-1-1 0 0,1 1 0 0 0,-1 0 0 0 0,1 0 0 0 0,-1 0 1 0 0,1 0-1 0 0,-1 0 0 0 0,0 1 0 0 0,1-1 1 0 0,-1 0-1 0 0,0 0 0 0 0,0 0 0 0 0,0 2 0 0 0,9 19 391 0 0,-5-3 6 0 0,0 0 178 0 0,-5-18-590 0 0,1 0 0 0 0,-1-1 1 0 0,1 1-1 0 0,0-1 0 0 0,-1 1 0 0 0,1-1 0 0 0,-1 1 0 0 0,1-1 0 0 0,-1 1 0 0 0,0-1 0 0 0,1 1 0 0 0,-1-1 0 0 0,1 0 1 0 0,-1 1-1 0 0,0-1 0 0 0,1 0 0 0 0,-1 0 0 0 0,0 1 0 0 0,1-1 0 0 0,-1 0 0 0 0,0 0 0 0 0,0 0 0 0 0,1 0 1 0 0,-1 0-1 0 0,0 0 0 0 0,1 0 0 0 0,-1 0 0 0 0,0 0 0 0 0,0 0 0 0 0,0 0 132 0 0,-28 11-104 0 0,-1 2-15 0 0,1 1-1 0 0,-44 26 1 0 0,36-17-3 0 0,-39 11-6 0 0,61-27-8 0 0,1-2 0 0 0,0 2 0 0 0,-20 12 0 0 0,16-13 0 0 0,6-5 0 0 0,9-1 0 0 0,1 0 0 0 0,3 0-1 0 0,0 0-6 0 0</inkml:trace>
</inkml:ink>
</file>

<file path=ppt/ink/ink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3-01T14:49:07.848"/>
    </inkml:context>
    <inkml:brush xml:id="br0">
      <inkml:brushProperty name="width" value="0.05" units="cm"/>
      <inkml:brushProperty name="height" value="0.05" units="cm"/>
      <inkml:brushProperty name="color" value="#E71224"/>
    </inkml:brush>
  </inkml:definitions>
  <inkml:trace contextRef="#ctx0" brushRef="#br0">134 331 1496 0 0,'0'0'401'0'0,"-4"-4"-247"0"0,1 0-69 0 0,2 2-42 0 0,0 1 0 0 0,0 0-1 0 0,0 0 1 0 0,0-1 0 0 0,0 1 0 0 0,0 0-1 0 0,-1 0 1 0 0,1 0 0 0 0,0 0 0 0 0,0 1-1 0 0,-1-1 1 0 0,1 0 0 0 0,-1 0 0 0 0,-1 0-1 0 0,2 0 58 0 0,0 0-1 0 0,0 1 0 0 0,0-1 0 0 0,0 0 1 0 0,0 0-1 0 0,1 0 0 0 0,-1 0 0 0 0,0 0 1 0 0,1-1-1 0 0,-1 1 0 0 0,1 0 1 0 0,-1 0-1 0 0,1 0 0 0 0,-1-1 0 0 0,1 1 1 0 0,0 0-1 0 0,-1 0 0 0 0,1-1 0 0 0,0 1 1 0 0,0 0-1 0 0,0-2 0 0 0,0-35 713 0 0,0 29-675 0 0,2-187 2977 0 0,-1 179-2507 0 0,1 18 299 0 0,1 37-34 0 0,-2 6-671 0 0,2 37 551 0 0,-10 119 0 0 0,-5-98 7 0 0,3-50 814 0 0,-2-130-869 0 0,11 42-606 0 0,1-4 66 0 0,-7-50-1 0 0,3 57-57 0 0,2-33 0 0 0,1 38 32 0 0,-7-51 0 0 0,5 62-26 0 0,2 17-106 0 0,0 0-1 0 0,0 0 0 0 0,0 0 1 0 0,0 0-1 0 0,1 0 0 0 0,-1 0 1 0 0,0 0-1 0 0,0 0 0 0 0,0 0 1 0 0,0 0-1 0 0,0 0 0 0 0,0 0 0 0 0,0 0 1 0 0,0 0-1 0 0,0 0 0 0 0,0 0 1 0 0,0 0-1 0 0,0 0 0 0 0,0 0 1 0 0,0 0-1 0 0,0 0 0 0 0,0 0 1 0 0,0 0-1 0 0,1 0 0 0 0,-1 0 1 0 0,0 0-1 0 0,0 0 0 0 0,0-1 0 0 0,0 1 1 0 0,0 0-1 0 0,0 0 0 0 0,0 0 1 0 0,0 0-1 0 0,0 0 0 0 0,0 0 1 0 0,0 0-1 0 0,0 0 0 0 0,0 0 1 0 0,0 0-1 0 0,0 0 0 0 0,0 0 1 0 0,0 0-1 0 0,0 0 0 0 0,0 0 0 0 0,0 0 1 0 0,0 0-1 0 0,0 0 0 0 0,0 0 1 0 0,0-1-1 0 0,7 28 311 0 0,-2 43-110 0 0,-4 94 0 0 0,-2-143-166 0 0,2-4 10 0 0,-2 0 0 0 0,-1 1 0 0 0,0-1 0 0 0,-1 0 0 0 0,0 0 0 0 0,-12 32 0 0 0,14-47-30 0 0,0 0-1 0 0,0-1 0 0 0,0 1 0 0 0,0 0 0 0 0,0 0 0 0 0,-1-1 1 0 0,1 1-1 0 0,0-1 0 0 0,-1 1 0 0 0,-2 1 0 0 0,4-3-12 0 0,-1 1 0 0 0,1-1 0 0 0,-1 0 0 0 0,1 0 0 0 0,-1 1 0 0 0,0-1-1 0 0,1 0 1 0 0,-1 0 0 0 0,1 0 0 0 0,-1 0 0 0 0,1 0 0 0 0,-1 0 0 0 0,1 0-1 0 0,-1 0 1 0 0,0 0 0 0 0,1 0 0 0 0,-1 0 0 0 0,1 0 0 0 0,-1 0 0 0 0,1 0-1 0 0,-1-1 1 0 0,1 1 0 0 0,-1 0 0 0 0,1 0 0 0 0,-1-1 0 0 0,1 1 0 0 0,-1 0 0 0 0,1-1-1 0 0,-1 1 1 0 0,1 0 0 0 0,-1-1 0 0 0,1 1 0 0 0,0-1 0 0 0,-1 1 0 0 0,1-1-1 0 0,0 1 1 0 0,-1-1 0 0 0,1 0 0 0 0,-1-2 5 0 0,0-1 0 0 0,1 0 0 0 0,-1 1 0 0 0,1-1 0 0 0,0 1 1 0 0,0-1-1 0 0,0 0 0 0 0,1 1 0 0 0,0-5 0 0 0,0 0 4 0 0,1-22 17 0 0,21-250 182 0 0,-16 251-180 0 0,0-8 92 0 0,-7 37-105 0 0,0 22 44 0 0,0 75 5 0 0,-3 153 75 0 0,4-243-135 0 0,-1 1 0 0 0,1 0 0 0 0,0-1-1 0 0,4 14 1 0 0,3 26 86 0 0,-10-94 414 0 0,0-55-490 0 0,4 55 15 0 0,2 0 1 0 0,2 1 0 0 0,21-74-1 0 0,-27 120-34 0 0,0 0-1 0 0,0 0 0 0 0,0 0 0 0 0,0 0 0 0 0,0 0 1 0 0,0 0-1 0 0,0 0 0 0 0,0 0 0 0 0,0 0 1 0 0,0 0-1 0 0,0 1 0 0 0,0-1 0 0 0,0 0 0 0 0,0 0 1 0 0,0 0-1 0 0,0 0 0 0 0,0 0 0 0 0,0 0 1 0 0,0 0-1 0 0,0 0 0 0 0,0 0 0 0 0,0 0 0 0 0,0 0 1 0 0,0 0-1 0 0,0 1 0 0 0,0-1 0 0 0,0 0 0 0 0,0 0 1 0 0,0 0-1 0 0,1 0 0 0 0,-1 0 0 0 0,0 0 1 0 0,0 0-1 0 0,0 0 0 0 0,0 0 0 0 0,0 0 0 0 0,0 0 1 0 0,0 0-1 0 0,0 0 0 0 0,0 0 0 0 0,0 0 1 0 0,1 0-1 0 0,-1 0 0 0 0,0 0 0 0 0,0 0 0 0 0,0 0 1 0 0,0 0-1 0 0,0 0 0 0 0,0 0 0 0 0,0 0 1 0 0,0 0-1 0 0,0 0 0 0 0,0 0 0 0 0,1 0 0 0 0,-1 0 1 0 0,0 0-1 0 0,0 0 0 0 0,0-1 0 0 0,4 18 24 0 0,1 33-10 0 0,-5 206 41 0 0,-9-221-42 0 0,8-32-11 0 0,-1 0 0 0 0,1 0 0 0 0,0 0 0 0 0,0 0 0 0 0,1 0 0 0 0,-1 0 0 0 0,0 0 0 0 0,1 0 0 0 0,0 0 0 0 0,0 0-1 0 0,0 0 1 0 0,0 0 0 0 0,0 0 0 0 0,0 0 0 0 0,1 1 0 0 0,1 2 0 0 0,2-49 59 0 0,5-27-53 0 0,-5 35-4 0 0,2-37 1 0 0,-6 47 7 0 0,1 0 0 0 0,1 1 0 0 0,1-1 0 0 0,1 1 0 0 0,13-40 0 0 0,-15 63 73 0 0,-1 7-25 0 0,1 22 5 0 0,-1 37-1 0 0,0 49 22 0 0,-1 16 772 0 0,6-188-816 0 0,31-192 84 0 0,-33 244-57 0 0,-3 20-42 0 0,-1 37-27 0 0,-1-35 9 0 0,3 50 7 0 0,-1-26 0 0 0,-4 53 0 0 0,-2-59-4 0 0,3-29-11 0 0,4-26-3 0 0,9-50 3 0 0,8-83 36 0 0,-19 407 642 0 0,0-253-608 0 0,0-3-59 0 0,-1-1-1 0 0,1 1 0 0 0,0-1 0 0 0,0 0 1 0 0,0 0-1 0 0,0 1 0 0 0,1-1 0 0 0,0 1 1 0 0,0-1-1 0 0,1-5 0 0 0,2-8 5 0 0,28-178 129 0 0,-24 287 68 0 0,-3-40-147 0 0,-3-43 2 0 0,-1-17 42 0 0,8-152 1 0 0,-9 234 16 0 0,-18-91-88 0 0,-65-102-23 0 0,22 8-17 0 0,75 126 0 0 0,28 31 0 0 0,-22-24 0 0 0,2 0 0 0 0,1-1 0 0 0,1-1 0 0 0,0-1 0 0 0,1-1 0 0 0,1-1 0 0 0,36 16 0 0 0,-62-33 0 0 0,0 0 0 0 0,0 0 0 0 0,0 0 0 0 0,0 0 0 0 0,0 0 0 0 0,0 0 0 0 0,0-1 0 0 0,0 1 0 0 0,0 0 0 0 0,0 0 0 0 0,0 0 0 0 0,0 0 0 0 0,0 0 0 0 0,0 0 0 0 0,0 0 0 0 0,0 0 0 0 0,0 0 0 0 0,0 0 0 0 0,0 0 0 0 0,0 0 0 0 0,0 0 0 0 0,0-1 0 0 0,0 1 0 0 0,0 0 0 0 0,1 0 0 0 0,-1 0 0 0 0,0 0 0 0 0,0 0 0 0 0,0 0 0 0 0,0 0 0 0 0,-15-14 0 0 0,-28-20 0 0 0,-5 2 0 0 0,2-3 0 0 0,-46-46 0 0 0,59 38 0 0 0,40 49-1 0 0,1-1-1 0 0,-1-1 1 0 0,1 1-1 0 0,15 5 0 0 0,3 2 2 0 0,49 26 0 0 0,94 56 0 0 0,-164-90-9 0 0,-8-2 4 0 0,-18-3 2 0 0,-28-8 4 0 0,33 3-1 0 0,0 0 0 0 0,0 0 0 0 0,1-2 0 0 0,0 0 0 0 0,0 0 0 0 0,1-2 0 0 0,0 0 0 0 0,0 0 0 0 0,1-1 0 0 0,-18-20 0 0 0,29 29-1 0 0,313 152-6 0 0,-309-150 7 0 0,-1 1 0 0 0,1 0 0 0 0,-1-1 0 0 0,0 1 0 0 0,1 0 0 0 0,-1 0 0 0 0,0 0 0 0 0,0 0 0 0 0,0 0 0 0 0,0 0 0 0 0,0 1 0 0 0,0-1 0 0 0,0 0 0 0 0,1 2 0 0 0,-2-2 0 0 0,0-1 0 0 0,1 1 0 0 0,-1 0 0 0 0,0-1 0 0 0,0 1 0 0 0,0 0 0 0 0,0-1 0 0 0,0 1 0 0 0,0 0 0 0 0,0 0 0 0 0,0-1 0 0 0,0 1 0 0 0,0 0 0 0 0,-1-1 0 0 0,1 1 0 0 0,0-1 0 0 0,0 1 0 0 0,-1 0 0 0 0,1-1 0 0 0,0 1 0 0 0,-1-1 0 0 0,1 1 0 0 0,-1 0 0 0 0,-1 1 0 0 0,0 0 0 0 0,0 0 0 0 0,-1-1 0 0 0,1 1 0 0 0,0-1 0 0 0,-1 0 0 0 0,1 1 0 0 0,-1-1 0 0 0,1 0 0 0 0,-1 0 0 0 0,0-1 0 0 0,1 1 0 0 0,-1-1 0 0 0,0 1 0 0 0,-5-1 0 0 0,-7 1 0 0 0,0-1 0 0 0,0-1 0 0 0,0-1 0 0 0,-25-5 0 0 0,32 5 0 0 0,0 0 0 0 0,0-1 0 0 0,0 0 0 0 0,1-1 0 0 0,-1 1 0 0 0,1-2 0 0 0,0 1 0 0 0,0-1 0 0 0,1 0 0 0 0,-8-7 0 0 0,60 19 24 0 0,-12 2-16 0 0,0 2 0 0 0,-1 2 0 0 0,0 1 0 0 0,53 31 0 0 0,-75-37-8 0 0,-9-8 0 0 0,-1 1 0 0 0,1 0 0 0 0,-1 0 0 0 0,1 0 0 0 0,-1 0 0 0 0,1 0 0 0 0,-1 0 0 0 0,0 1 0 0 0,0-1 0 0 0,1 0 0 0 0,-1 1 0 0 0,1 1 0 0 0,-2-1 0 0 0,0-1 0 0 0,0 0 0 0 0,-1 0 0 0 0,1 0 0 0 0,-1 0 0 0 0,1 0 0 0 0,-1 0 0 0 0,1 0 0 0 0,-1 0 0 0 0,1 0 0 0 0,-1 0 0 0 0,0 0 0 0 0,0 0 0 0 0,1 0 0 0 0,-1 0 0 0 0,0-1 0 0 0,0 1 0 0 0,0 0 0 0 0,0-1 0 0 0,0 1 0 0 0,0-1 0 0 0,0 1 0 0 0,0-1 0 0 0,-2 1 0 0 0,-12 8 0 0 0,-1-1 0 0 0,1-1 0 0 0,-2-1 0 0 0,1 0 0 0 0,-32 6 0 0 0,-88 7 0 0 0,83-18 0 0 0,63-3 0 0 0,-1 1 0 0 0,1-1 0 0 0,-1 0 0 0 0,15-6 0 0 0,21-5 0 0 0,-1 7-2 0 0,-1 1-1 0 0,54 3 0 0 0,-115 21 3 0 0,1-7 0 0 0,-1-1 0 0 0,0 0 0 0 0,0-1 0 0 0,-1-1 0 0 0,0-1 0 0 0,-1-1 0 0 0,0 0 0 0 0,0-2 0 0 0,-28 5 0 0 0,47-10 0 0 0,0 1 0 0 0,0-1 0 0 0,0 0 0 0 0,1 0 0 0 0,-1 0 0 0 0,0 1 0 0 0,0-1 0 0 0,0 0 0 0 0,0 0 0 0 0,0 0 0 0 0,1-1 0 0 0,-1 1 0 0 0,0 0 0 0 0,0 0 0 0 0,0 0 0 0 0,0-1 0 0 0,1 1 0 0 0,-1 0 0 0 0,0-1 0 0 0,0 1 0 0 0,-1-1 0 0 0,14-11 0 0 0,41-15 0 0 0,-44 23 0 0 0,20-9 0 0 0,54-15 0 0 0,14-7 0 0 0,-92 33 0 0 0,17-3 0 0 0,-46 25 0 0 0,-18 4 0 0 0,0-3 0 0 0,-1-1 0 0 0,-1-3 0 0 0,-86 23 0 0 0,124-38-7 0 0,-25 5 32 0 0,28-8 1 0 0,17-6-8 0 0,28-11-15 0 0,191-68 4 0 0,-218 81-7 0 0,-10 3 0 0 0,0 0 0 0 0,1 1 0 0 0,0-1 0 0 0,-1 1 0 0 0,8-1 0 0 0,-14 4 1 0 0,0 0 0 0 0,0 0 0 0 0,0-1 0 0 0,0 1-1 0 0,0 0 1 0 0,0-1 0 0 0,-1 1 0 0 0,1-1 0 0 0,-1 0 0 0 0,-2 3 0 0 0,-23 13 12 0 0,0-1 0 0 0,-1-1 1 0 0,-1-1-1 0 0,-1-2 0 0 0,-55 17 1 0 0,74-26 23 0 0,-1 0 0 0 0,0 0 0 0 0,1-1 0 0 0,-1-1 0 0 0,-12 0 0 0 0,23-1 43 0 0,7-4 3 0 0,58-34-3 0 0,-29 17-58 0 0,46-21 0 0 0,-66 35-21 0 0,-5 2 0 0 0,0 1 0 0 0,0-1 0 0 0,1 2 0 0 0,0 0 0 0 0,0 0 0 0 0,0 0 0 0 0,19 0 0 0 0,-56 23-1 0 0,-178 75 0 0 0,86-43 0 0 0,42-17 10 0 0,76-34-10 0 0,0-1 1 0 0,-1 0 0 0 0,1 0 0 0 0,0 0-1 0 0,0 0 1 0 0,0 0 0 0 0,0 0-1 0 0,0 0 1 0 0,0 0 0 0 0,0 0 0 0 0,0 0-1 0 0,0 1 1 0 0,-1-1 0 0 0,1 0 0 0 0,0 0-1 0 0,0 0 1 0 0,0 0 0 0 0,0 0 0 0 0,0 0-1 0 0,0 0 1 0 0,-1 0 0 0 0,1 0 0 0 0,0 0-1 0 0,0 0 1 0 0,0 0 0 0 0,0 0-1 0 0,0 0 1 0 0,0 0 0 0 0,-1 0 0 0 0,1 0-1 0 0,0 0 1 0 0,0 0 0 0 0,0 0 0 0 0,0 0-1 0 0,0-1 1 0 0,0 1 0 0 0,0 0 0 0 0,-1 0-1 0 0,1 0 1 0 0,0 0 0 0 0,0 0-1 0 0,0 0 1 0 0,0 0 0 0 0,0 0 0 0 0,0 0-1 0 0,0 0 1 0 0,0-1 0 0 0,0 1 0 0 0,0 0-1 0 0,0 0 1 0 0,0 0 0 0 0,-1 0 0 0 0,1 0-1 0 0,0 0 1 0 0,0-1 0 0 0,0 1 0 0 0,0 0-1 0 0,0 0 1 0 0,0 0 0 0 0,0 0-1 0 0,0 0 1 0 0,0 0 0 0 0,0 0 0 0 0,0-1-1 0 0,0 1 1 0 0,1 0 0 0 0,-1 0 0 0 0,0 0-1 0 0,0 0 1 0 0,7-14 11 0 0,14-13-13 0 0,-8 12 1 0 0,2 0 0 0 0,0 1 0 0 0,0 1-1 0 0,1 1 1 0 0,18-11 0 0 0,92-48-12 0 0,-113 65 11 0 0,-6 2-3 0 0,0 0 0 0 0,1 1 0 0 0,-1 0 1 0 0,1 0-1 0 0,0 1 0 0 0,0 0 1 0 0,0 0-1 0 0,11 0 0 0 0,-40 22 4 0 0,-51 20 13 0 0,-111 45 0 0 0,164-77-5 0 0,15-6 2 0 0,0 0 1 0 0,0 0-1 0 0,0 0 1 0 0,-1 0-1 0 0,1-1 1 0 0,-1 0-1 0 0,1 0 1 0 0,-9 1-1 0 0,30-28 40 0 0,3 1-31 0 0,1 1 1 0 0,1 1 0 0 0,49-39-1 0 0,-227 177 116 0 0,149-110-127 0 0,5-3-3 0 0,0 0 0 0 0,0-1-1 0 0,0 1 1 0 0,0-1 0 0 0,0 0-1 0 0,-1 0 1 0 0,1 0 0 0 0,0 0 0 0 0,0 0-1 0 0,-5 1 1 0 0,27-26 8 0 0,-6 7-13 0 0,41-47 0 0 0,-16 23 0 0 0,-74 76 3 0 0,2 2 0 0 0,-34 49 1 0 0,59-74 6 0 0,-5 6-263 0 0,9-23 120 0 0,3-12 99 0 0,6-100 27 0 0,23-128 0 0 0,-22 198 5 0 0,-6 30-4 0 0,1-10 69 0 0,1 26-23 0 0,1 17-7 0 0,8 43-11 0 0,-4-24-12 0 0,6 71 1 0 0,-12-97-11 0 0,-1 1 0 0 0,-1 0 1 0 0,0-1-1 0 0,0 1 0 0 0,0 0 0 0 0,-1-1 1 0 0,-1 0-1 0 0,0 1 0 0 0,0-1 0 0 0,-1 0 1 0 0,0 0-1 0 0,-6 10 0 0 0,3-5-2 0 0,4-10 20 0 0,-3-18-10 0 0,1-5-6 0 0,0-1 0 0 0,2 1 0 0 0,0-1 0 0 0,0-22 0 0 0,-3-21 4 0 0,-1-28 10 0 0,7 407 32 0 0,-10-491-48 0 0,4-33 32 0 0,11 300-32 0 0,-1-58-4 0 0,-2 48 0 0 0,-4-40-15 0 0,-14 75 0 0 0,14-90-90 0 0,2-26 53 0 0,0-15 59 0 0,5-236 1 0 0,2 71 56 0 0,-7 179-37 0 0,-1 7-15 0 0,0 0 1 0 0,1 0-1 0 0,0 1 0 0 0,1-1 1 0 0,0 0-1 0 0,0 0 1 0 0,2 8-1 0 0,2 12 6 0 0,18 257 58 0 0,-19-213-142 0 0,-18-103 60 0 0,-2-78 10 0 0,-2-56 4 0 0,15 137-1 0 0,-6-46 8 0 0,9 28 21 0 0,0 47-26 0 0,2 24 18 0 0,4 19-21 0 0,-1 0-1 0 0,-3 0 1 0 0,-1 1-1 0 0,-3-1 0 0 0,-10 72 1 0 0,10-97 2 0 0,1-1 0 0 0,1 25 1 0 0,1-6-5 0 0,-2-107 13 0 0,-1-38-27 0 0,-2-80 108 0 0,3 131 257 0 0,0-2 1344 0 0,3 63-1681 0 0,-1-1 1 0 0,1 1-1 0 0,0-1 0 0 0,0 1 0 0 0,0-1 1 0 0,0 0-1 0 0,0 0 0 0 0,1 0 0 0 0,3 3 1 0 0,9 9 64 0 0,-14-13-72 0 0,-1 0-1 0 0,1 1 0 0 0,0-1 0 0 0,0 1 1 0 0,-1-1-1 0 0,1 1 0 0 0,-1-1 0 0 0,1 1 1 0 0,-1 0-1 0 0,1-1 0 0 0,-1 1 0 0 0,0 0 1 0 0,0-1-1 0 0,0 1 0 0 0,0 2 0 0 0,0 0-3 0 0,0-3 20 0 0,-16-33 7 0 0,2 2-22 0 0,13 26-9 0 0,-1-1 0 0 0,0 1 0 0 0,0-1 0 0 0,0 1 0 0 0,-1 0 0 0 0,1 0 0 0 0,-1 0 0 0 0,-5-6 0 0 0,10 47 56 0 0,11 189 31 0 0,-8 70-199 0 0,-5-295 112 0 0,0-1 0 0 0,0 1 0 0 0,0-1 0 0 0,1 1-1 0 0,-1-1 1 0 0,0 1 0 0 0,0 0 0 0 0,1-1 0 0 0,-1 1 0 0 0,0-1 0 0 0,1 1 0 0 0,-1-1-1 0 0,1 0 1 0 0,-1 1 0 0 0,1-1 0 0 0,-1 1 0 0 0,1-1 0 0 0,-1 0 0 0 0,1 1 0 0 0,-1-1-1 0 0,1 0 1 0 0,-1 0 0 0 0,1 1 0 0 0,-1-1 0 0 0,1 0 0 0 0,0 0 0 0 0,-1 0-1 0 0,1 0 1 0 0,-1 0 0 0 0,1 0 0 0 0,0 0 0 0 0,0 0 0 0 0,25 0-6 0 0,-19-1 8 0 0,20 0-2 0 0,-1-1 0 0 0,0-2 0 0 0,0 0 0 0 0,0-2 0 0 0,-1-1 0 0 0,30-12 0 0 0,9-8 0 0 0,67-38-1 0 0,-42 9-6 0 0,-88 56 7 0 0,0 0 0 0 0,0-1 0 0 0,0 1 0 0 0,0 0 0 0 0,-1-1 0 0 0,1 1 0 0 0,0 0 0 0 0,0-1 0 0 0,0 1 0 0 0,-1-1 0 0 0,1 0 0 0 0,0 1 0 0 0,-1-1 0 0 0,1 0 0 0 0,-1 1 0 0 0,1-1 0 0 0,-1 0 0 0 0,1 1 0 0 0,-1-1 0 0 0,1 0 0 0 0,-1 0 0 0 0,0 0 0 0 0,1 0 0 0 0,-1 1 0 0 0,0-1 0 0 0,1-2 0 0 0,-2 2 0 0 0,0 1 0 0 0,0-1 0 0 0,0 0 0 0 0,0 1 0 0 0,0-1 0 0 0,0 1 0 0 0,0-1 0 0 0,-1 1 0 0 0,1-1 0 0 0,0 1 0 0 0,0 0 0 0 0,0 0 0 0 0,0 0 0 0 0,-1-1 0 0 0,1 1 0 0 0,-2 0 0 0 0,-62 2 0 0 0,61-1 0 0 0,-34 2 0 0 0,-3-2 0 0 0,1 3 0 0 0,0 2 0 0 0,-62 16 0 0 0,72-21 0 0 0,67-16 0 0 0,234-65 0 0 0,-244 72 0 0 0,-46 27 0 0 0,-7-4 0 0 0,0-1 0 0 0,-1-1 0 0 0,-1-2 0 0 0,0-1 0 0 0,-1-1 0 0 0,-32 6 0 0 0,81-23 0 0 0,-5 1 0 0 0,0 1 0 0 0,0 0 0 0 0,24-5 0 0 0,126-24-25 0 0,-120 28 26 0 0,-60 0-1 0 0,1-1 0 0 0,-1 0 0 0 0,-18-15 0 0 0,97 66 0 0 0,-60-40 0 0 0,-2-2 0 0 0,0 0 0 0 0,1 0 0 0 0,-1 1 0 0 0,0-1 0 0 0,0 1 0 0 0,0 0 0 0 0,0-1 0 0 0,0 1 0 0 0,0 0 0 0 0,0 0 0 0 0,-1 0 0 0 0,1 0 0 0 0,-1 1 0 0 0,0-1 0 0 0,1 0 0 0 0,-1 1 0 0 0,0-1 0 0 0,0 1 0 0 0,-1-1 0 0 0,1 1 0 0 0,0-1 0 0 0,-1 1 0 0 0,1 0 0 0 0,-1 4 0 0 0,-2-7 0 0 0,1 0 0 0 0,-1 1 0 0 0,1-1 0 0 0,-1 0 0 0 0,1 0 0 0 0,-1 0 0 0 0,1-1 0 0 0,0 1 0 0 0,-1 0 0 0 0,1 0 0 0 0,-1-1 0 0 0,1 1 0 0 0,-1-1 0 0 0,1 1 0 0 0,0-1 0 0 0,-3-1 0 0 0,3 1 0 0 0,-31-8 0 0 0,-27-11 0 0 0,45 16 0 0 0,18 17 0 0 0,-1-7 5 0 0,0 0-1 0 0,1 0 1 0 0,0 0-1 0 0,0 0 1 0 0,0-1 0 0 0,6 6-1 0 0,-9-8 23 0 0,0-1 0 0 0,-1 1 0 0 0,1 0-1 0 0,-1-1 1 0 0,0 1 0 0 0,0 0 0 0 0,0-1 0 0 0,0 1 0 0 0,0-1-1 0 0,-1 4 1 0 0,1 2 69 0 0,0-8 106 0 0,-5-1-166 0 0,-1-1 0 0 0,1 0 0 0 0,0 0 0 0 0,0 0 0 0 0,1-1 0 0 0,-1 1 0 0 0,0-1 0 0 0,1 0 0 0 0,0 0 0 0 0,-1-1 0 0 0,-3-4 0 0 0,-43-47 123 0 0,49 53-144 0 0,-33-38 87 0 0,18 22-56 0 0,0-1 0 0 0,-27-41 0 0 0,38 51-38 0 0,0 0 0 0 0,0 1 0 0 0,-1 0 1 0 0,-1 0-1 0 0,-12-10 0 0 0,-5-5 15 0 0,-4-10-3 0 0,20 22-13 0 0,1 1 0 0 0,-1 1 0 0 0,-1-1 0 0 0,-14-10-1 0 0,-10 12 13 0 0,30 7-19 0 0,1 0 0 0 0,-1 0 0 0 0,1 1-1 0 0,-1-1 1 0 0,1 1 0 0 0,-1 0 0 0 0,-5 1 0 0 0,-6 1 2 0 0,15-2-2 0 0,0 0 0 0 0,0 0 1 0 0,0 0-1 0 0,0 0 0 0 0,1 0 0 0 0,-1 0 1 0 0,0 0-1 0 0,0 0 0 0 0,0 0 0 0 0,0 0 1 0 0,0 1-1 0 0,0-1 0 0 0,0 0 0 0 0,0 0 0 0 0,0 0 1 0 0,1 0-1 0 0,-1 0 0 0 0,0 0 0 0 0,0 0 1 0 0,0 0-1 0 0,0 0 0 0 0,0 0 0 0 0,0 0 1 0 0,0 1-1 0 0,0-1 0 0 0,0 0 0 0 0,0 0 0 0 0,0 0 1 0 0,0 0-1 0 0,0 0 0 0 0,0 0 0 0 0,0 0 1 0 0,0 0-1 0 0,0 1 0 0 0,0-1 0 0 0,0 0 1 0 0,0 0-1 0 0,0 0 0 0 0,0 0 0 0 0,0 0 0 0 0,0 0 1 0 0,0 0-1 0 0,0 0 0 0 0,0 1 0 0 0,0-1 1 0 0,0 0-1 0 0,0 0 0 0 0,0 0 0 0 0,0 0 1 0 0,-1 0-1 0 0,1 0 0 0 0,0 0 0 0 0,0 0 0 0 0,0 0 1 0 0,0 0-1 0 0,0 0 0 0 0,0 1 0 0 0,0-1 1 0 0,0 0-1 0 0,0 0 0 0 0,0 0 0 0 0,-1 0 1 0 0,1 0-1 0 0,0 0 0 0 0,42 24 0 0 0,56 41 0 0 0,-48-30 0 0 0,162 108 87 0 0,-199-132-82 0 0,-1-1 0 0 0,17 20 0 0 0,-10-9-3 0 0,9 3-2 0 0,-20-18 0 0 0,-1 1 0 0 0,0 0 0 0 0,0 0 0 0 0,9 12 0 0 0,-33-24 0 0 0,-6-6 0 0 0,6-2 0 0 0,0 0 0 0 0,1-1 0 0 0,1-1 0 0 0,0 0 0 0 0,-14-20 0 0 0,-3-2 0 0 0,11 14 1 0 0,-56-67 15 0 0,69 81-9 0 0,2 0 9 0 0,20 16-1 0 0,84 41 90 0 0,-72-33-66 0 0,-19-12-37 0 0,1 1-1 0 0,-2 0 1 0 0,1 1-1 0 0,0 0 1 0 0,6 6-1 0 0,-12-6-1 0 0,-10-6 0 0 0,-14-9 0 0 0,12 1 0 0 0,0 0 0 0 0,0-2 0 0 0,0 1 0 0 0,2-1 0 0 0,-1-1 0 0 0,1 0 0 0 0,-10-19 0 0 0,17 27-1 0 0,1 3 0 0 0,0 0 0 0 0,1-1 0 0 0,-1 1 0 0 0,1 0-1 0 0,-1-1 1 0 0,1 1 0 0 0,-1 0 0 0 0,1-1 0 0 0,0 1 0 0 0,0 0 0 0 0,-1-1 0 0 0,1 1 0 0 0,1-3 0 0 0,19 16-7 0 0,84 58-15 0 0,-100-65 15 0 0,0-1-1 0 0,0 1 0 0 0,0 1 0 0 0,-1-1 0 0 0,0 0 0 0 0,0 1 0 0 0,0 0 0 0 0,-1 0 1 0 0,4 11-1 0 0,-3-8 0 0 0,5 12 9 0 0,-4-8 0 0 0,1 1 0 0 0,1-1 0 0 0,0 0 0 0 0,11 17 0 0 0,-15-27 0 0 0,-1-1 0 0 0,1 1 0 0 0,-1 0 0 0 0,1 0 0 0 0,-1 0 0 0 0,0-1 0 0 0,0 1 0 0 0,0 0 0 0 0,-1 1 0 0 0,1-1 0 0 0,-1 0 0 0 0,0 0 0 0 0,0 0 0 0 0,0 0 0 0 0,0 4 0 0 0,23-5-2 0 0,-11-2 6 0 0,-17 0 18 0 0,2 1-22 0 0,-1-1 0 0 0,1 1 0 0 0,-1 1 0 0 0,1-1 0 0 0,-1 0 0 0 0,1 1 0 0 0,-1 0 0 0 0,1 0 0 0 0,-3 2 0 0 0,-21 10 0 0 0,-51 8 0 0 0,31-10 16 0 0,-64 26 0 0 0,56-19 40 0 0,26-14-48 0 0,1-1 7 0 0,20-3-15 0 0,1 1 0 0 0,-1-1 0 0 0,0 0 0 0 0,0-1 1 0 0,1 0-1 0 0,-1 0 0 0 0,-10-2 0 0 0,-11 0-16 0 0,54-4 8 0 0,45-20 0 0 0,-3 1 8 0 0,-24 12 0 0 0,-19 6 0 0 0,0-1 0 0 0,0-1 0 0 0,-1 0 0 0 0,41-25 0 0 0,-47 22-19 0 0,-1-1 0 0 0,17-18 0 0 0,-31 28 17 0 0,0 0 1 0 0,-1 0-1 0 0,0 0 1 0 0,0 0-1 0 0,0 0 1 0 0,0 0-1 0 0,0-1 1 0 0,-1 1-1 0 0,0 0 1 0 0,1 0-1 0 0,-1-1 0 0 0,0 1 1 0 0,-1 0-1 0 0,1-1 1 0 0,-2-5-1 0 0,2 6 2 0 0,0 1 1 0 0,0-1-1 0 0,-1 0 0 0 0,0 1 0 0 0,1-1 0 0 0,-1 0 0 0 0,0 1 0 0 0,0-1 0 0 0,0 1 0 0 0,-1-1 0 0 0,1 1 0 0 0,0 0 0 0 0,-1-1 1 0 0,0 1-1 0 0,1 0 0 0 0,-1 0 0 0 0,0 0 0 0 0,0 0 0 0 0,0 1 0 0 0,-3-3 0 0 0,2 2 0 0 0,0 0 0 0 0,0 0 0 0 0,0-1 0 0 0,0 0 0 0 0,1 1 0 0 0,-1-1 0 0 0,-2-4 0 0 0,-4-4 0 0 0,-5-2 0 0 0,0 1 0 0 0,-1 0 0 0 0,0 1 0 0 0,0 1 0 0 0,-24-13 0 0 0,28 18 0 0 0,8 3 0 0 0,1 1 0 0 0,-1 0 0 0 0,1-1 0 0 0,-1 1 0 0 0,1 1 0 0 0,-1-1 0 0 0,1 0 0 0 0,-1 1 0 0 0,0-1 0 0 0,1 1 0 0 0,-1 0 0 0 0,-4 0 0 0 0,55 26 47 0 0,-17-8-28 0 0,47 37 0 0 0,-26-17-16 0 0,-38-27-6 0 0,-2-1 0 0 0,1 2 0 0 0,-1 0 0 0 0,19 25 0 0 0,0-3-14 0 0,-37-32 19 0 0,2-1 15 0 0,11 0-3 0 0,43-1 24 0 0,-50 0-45 0 0</inkml:trace>
</inkml:ink>
</file>

<file path=ppt/ink/ink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3-01T14:56:41.244"/>
    </inkml:context>
    <inkml:brush xml:id="br0">
      <inkml:brushProperty name="width" value="0.05" units="cm"/>
      <inkml:brushProperty name="height" value="0.05" units="cm"/>
      <inkml:brushProperty name="color" value="#E71224"/>
    </inkml:brush>
  </inkml:definitions>
  <inkml:trace contextRef="#ctx0" brushRef="#br0">64 1605 4512 0 0,'0'0'47'0'0,"-2"4"-5"0"0,0 0-4 0 0,1-3-8 0 0,0 0 0 0 0,0 0 0 0 0,1 0 0 0 0,-1 0 0 0 0,0 1 0 0 0,1-1 0 0 0,-1 0 0 0 0,1 1 0 0 0,-1-1 0 0 0,1 0 0 0 0,-1 6 4489 0 0,0-8-4469 0 0,0 1 0 0 0,0 0 0 0 0,0-1 0 0 0,0 0 1 0 0,0 1-1 0 0,-1-1 0 0 0,1 0 0 0 0,0 1 0 0 0,0-1 0 0 0,1 0 1 0 0,-1 0-1 0 0,0 0 0 0 0,0 0 0 0 0,0 0 0 0 0,0 0 1 0 0,1 0-1 0 0,-1 0 0 0 0,1 0 0 0 0,-1 0 0 0 0,1 0 0 0 0,-1-2 1 0 0,-11-27 204 0 0,11 27-192 0 0,-5-27 340 0 0,0-1 0 0 0,2 0 0 0 0,1 0 0 0 0,2-1-1 0 0,4-52 1 0 0,-2 54-97 0 0,0 19-173 0 0,-1 1 1 0 0,2-1-1 0 0,-1 0 0 0 0,1 0 1 0 0,1 1-1 0 0,0 0 0 0 0,0-1 1 0 0,7-10-1 0 0,2-12 373 0 0,-10 27-423 0 0,0 1 0 0 0,0-1 0 0 0,0 1 0 0 0,1-1 0 0 0,-1 1 1 0 0,6-7-1 0 0,5-7 188 0 0,-11 15-206 0 0,0 1 1 0 0,0 0-1 0 0,0-1 0 0 0,1 1 0 0 0,0 0 0 0 0,-1 0 1 0 0,1 0-1 0 0,0 0 0 0 0,0 1 0 0 0,1-1 0 0 0,-1 1 1 0 0,0 0-1 0 0,1 0 0 0 0,-1 0 0 0 0,6-2 0 0 0,3 0 51 0 0,0 0 0 0 0,0 1 0 0 0,0 0-1 0 0,1 0 1 0 0,13 0 0 0 0,-19 3-85 0 0,0 1 0 0 0,-1-1 1 0 0,1 1-1 0 0,0 0 0 0 0,-1 0 0 0 0,1 1 1 0 0,-1 0-1 0 0,1 0 0 0 0,-1 1 0 0 0,0 0 1 0 0,8 4-1 0 0,-4 0 23 0 0,-1 0 1 0 0,0 0-1 0 0,-1 1 1 0 0,0 0-1 0 0,0 0 1 0 0,9 14-1 0 0,-10-13-2 0 0,0 0 0 0 0,0-1-1 0 0,1 0 1 0 0,0 0-1 0 0,1-1 1 0 0,12 9-1 0 0,-16-12-9 0 0,0 0 0 0 0,1 0 0 0 0,-2 0 0 0 0,1 1 0 0 0,0-1 0 0 0,4 8 0 0 0,22 20 136 0 0,-5-11-83 0 0,-12-9-37 0 0,0-1 1 0 0,1 0-1 0 0,20 10 0 0 0,-28-17-27 0 0,1 1 1 0 0,-1 0-1 0 0,0 0 0 0 0,8 8 0 0 0,-11-8-12 0 0,1 0 0 0 0,0-1 1 0 0,0 0-1 0 0,1 0 0 0 0,-1-1 1 0 0,1 0-1 0 0,0 1 0 0 0,9 2 1 0 0,12 3 51 0 0,-21-6-52 0 0,0-1-1 0 0,0 0 1 0 0,0 0 0 0 0,0-1-1 0 0,1 0 1 0 0,-1 0-1 0 0,0 0 1 0 0,1-1 0 0 0,-1 0-1 0 0,1 0 1 0 0,9-1-1 0 0,-3-2 22 0 0,47-12 162 0 0,-56 14-191 0 0,0-1 0 0 0,0 1 0 0 0,0-1 0 0 0,0 0 0 0 0,-1-1 0 0 0,1 1 0 0 0,-1-1 0 0 0,0 1 0 0 0,1-1 1 0 0,-1 0-1 0 0,0 0 0 0 0,4-6 0 0 0,3-8 11 0 0,-2 7 1 0 0,0-1 0 0 0,-1 0 0 0 0,-1-1 0 0 0,0 1 1 0 0,-1-1-1 0 0,0 0 0 0 0,-1-1 0 0 0,5-20 0 0 0,-7 22-3 0 0,-2 10-13 0 0,1-1 0 0 0,-1 1 0 0 0,0-1 0 0 0,1 1 0 0 0,-1-1 0 0 0,0 1 0 0 0,0-1 0 0 0,0 0 0 0 0,0 1-1 0 0,0-1 1 0 0,-1 1 0 0 0,1-1 0 0 0,0 1 0 0 0,-1-1 0 0 0,1 1 0 0 0,-1-1 0 0 0,1 1 0 0 0,-1-1 0 0 0,-1-1 0 0 0,1 0 3 0 0,0 1 0 0 0,0 0 0 0 0,1-1 0 0 0,-1 1 1 0 0,1-1-1 0 0,-1 0 0 0 0,1 1 0 0 0,0-1 0 0 0,1-5 0 0 0,-2-10 33 0 0,-31-71 136 0 0,30 81-169 0 0,-6-22 72 0 0,-3-34 0 0 0,10 53-66 0 0,1 0 0 0 0,0 0 0 0 0,0 0 0 0 0,1 0 0 0 0,0 1 0 0 0,5-21 0 0 0,0 4 15 0 0,-5 22-24 0 0,0-1 1 0 0,0 1-1 0 0,1 0 0 0 0,-1 0 1 0 0,1 0-1 0 0,0 0 1 0 0,1 0-1 0 0,4-7 1 0 0,-2 4 3 0 0,0 1 0 0 0,1-1 0 0 0,0 2 0 0 0,0-1 0 0 0,0 0 0 0 0,1 1 0 0 0,11-8 0 0 0,-14 12-5 0 0,1-1-1 0 0,-1 1 1 0 0,0 0-1 0 0,1 1 1 0 0,0-1 0 0 0,-1 1-1 0 0,1-1 1 0 0,0 1 0 0 0,0 1-1 0 0,-1-1 1 0 0,1 1 0 0 0,0 0-1 0 0,0 0 1 0 0,0 0-1 0 0,0 1 1 0 0,5 1 0 0 0,62 6 38 0 0,-53-6-28 0 0,-1-1 1 0 0,0 2 0 0 0,35 10-1 0 0,-21-6 13 0 0,-28-7-27 0 0,0 1 1 0 0,1-1-1 0 0,-1 1 0 0 0,0 0 0 0 0,0 1 0 0 0,0-1 1 0 0,0 1-1 0 0,0 0 0 0 0,0-1 0 0 0,0 2 0 0 0,0-1 0 0 0,3 3 1 0 0,89 80 149 0 0,-85-77-117 0 0,-1 1 0 0 0,0 0 0 0 0,0 1 1 0 0,-1 0-1 0 0,-1 0 0 0 0,15 23 0 0 0,-12-14 48 0 0,2-1-1 0 0,0-1 0 0 0,27 27 0 0 0,-36-40-62 0 0,0 1 0 0 0,0-2 0 0 0,1 1 0 0 0,0 0-1 0 0,0-1 1 0 0,0 0 0 0 0,0 0 0 0 0,0 0 0 0 0,1-1-1 0 0,-1 0 1 0 0,1 0 0 0 0,-1 0 0 0 0,1-1 0 0 0,0 0-1 0 0,0 0 1 0 0,0 0 0 0 0,0-1 0 0 0,10 0 0 0 0,-8-1 0 0 0,0 0 1 0 0,0 0 0 0 0,0-1 0 0 0,0 0-1 0 0,0-1 1 0 0,-1 0 0 0 0,1 0 0 0 0,-1-1-1 0 0,0 0 1 0 0,0 0 0 0 0,0 0 0 0 0,-1-1-1 0 0,1 0 1 0 0,-1 0 0 0 0,6-7 0 0 0,16-12 18 0 0,-22 19-27 0 0,1-1 0 0 0,-1 1 0 0 0,0-1 0 0 0,-1 0 0 0 0,1 0-1 0 0,5-10 1 0 0,-6 8-3 0 0,-1-1-1 0 0,-1 1 1 0 0,1-1-1 0 0,-2 1 1 0 0,1-1 0 0 0,-1 0-1 0 0,0 0 1 0 0,-1 0-1 0 0,0-16 1 0 0,-1-7 11 0 0,-7-45 0 0 0,2 25-11 0 0,1 20 2 0 0,3 23-4 0 0,0 0 0 0 0,0 0 0 0 0,1 0 0 0 0,0 0 0 0 0,1 0-1 0 0,0 0 1 0 0,0 0 0 0 0,5-16 0 0 0,-2 11 3 0 0,0 0-1 0 0,1 1 1 0 0,1 0 0 0 0,0 0-1 0 0,15-22 1 0 0,-17 30-6 0 0,0 0-1 0 0,0 1 1 0 0,1-1 0 0 0,0 1 0 0 0,0 0 0 0 0,0 1 0 0 0,0-1-1 0 0,0 1 1 0 0,1 0 0 0 0,0 0 0 0 0,-1 0 0 0 0,1 1-1 0 0,0 0 1 0 0,0 0 0 0 0,11-1 0 0 0,-4 0 1 0 0,0 1 1 0 0,1 0 0 0 0,-1 1-1 0 0,20 1 1 0 0,-28 1-5 0 0,0 0 0 0 0,1 0 0 0 0,-1 0 0 0 0,0 1 0 0 0,1-1 0 0 0,-1 1 0 0 0,0 1-1 0 0,0-1 1 0 0,-1 1 0 0 0,1-1 0 0 0,0 1 0 0 0,-1 1 0 0 0,7 5 0 0 0,31 32-1 0 0,-27-25 6 0 0,0 0 1 0 0,1-1-1 0 0,0-1 1 0 0,1-1-1 0 0,1-1 0 0 0,0 0 1 0 0,1-1-1 0 0,23 10 1 0 0,-28-15 2 0 0,0 1 0 0 0,20 13 0 0 0,-22-12 2 0 0,0-1 0 0 0,0 0 0 0 0,21 7 1 0 0,-29-12-9 0 0,0 0 1 0 0,0-1 0 0 0,0 0-1 0 0,0 0 1 0 0,1 0-1 0 0,-1 0 1 0 0,1-1 0 0 0,-1 1-1 0 0,0-1 1 0 0,1 0 0 0 0,-1-1-1 0 0,1 1 1 0 0,-1-1 0 0 0,0 0-1 0 0,1 0 1 0 0,-1 0-1 0 0,0 0 1 0 0,0-1 0 0 0,0 0-1 0 0,0 1 1 0 0,0-2 0 0 0,0 1-1 0 0,-1 0 1 0 0,1-1 0 0 0,4-4-1 0 0,-4 2 9 0 0,0 0 0 0 0,-1 0 0 0 0,0 0 0 0 0,0-1 0 0 0,0 1 0 0 0,0-1-1 0 0,-1 0 1 0 0,3-10 0 0 0,7-49 73 0 0,-10-144 192 0 0,-4 110-122 0 0,2 92-128 0 0,0 0-1 0 0,1-1 0 0 0,-1 1 1 0 0,1 0-1 0 0,4-14 1 0 0,-3 17-21 0 0,0 0 0 0 0,0 0 0 0 0,0 1 0 0 0,0-1 0 0 0,1 0 0 0 0,0 1 1 0 0,-1 0-1 0 0,1 0 0 0 0,0 0 0 0 0,1 0 0 0 0,4-3 0 0 0,-2 1 0 0 0,0 1-1 0 0,1 1 0 0 0,-1-1 0 0 0,1 1 1 0 0,0 0-1 0 0,0 0 0 0 0,0 1 1 0 0,0 0-1 0 0,0 1 0 0 0,0-1 1 0 0,1 1-1 0 0,-1 1 0 0 0,1-1 1 0 0,-1 1-1 0 0,8 1 0 0 0,6 2 10 0 0,0 0 0 0 0,0 2 0 0 0,-1 0 0 0 0,22 9 0 0 0,-29-10 1 0 0,1 1 0 0 0,0 1 0 0 0,-1 0 0 0 0,0 1 0 0 0,-1 0 0 0 0,20 16 0 0 0,-11-6 7 0 0,27 29 17 0 0,-42-41-26 0 0,0-1 0 0 0,0 1 0 0 0,1-1-1 0 0,-1 0 1 0 0,1 0 0 0 0,14 5 0 0 0,-1 0 1 0 0,-17-8-13 0 0,0 0 0 0 0,-1 0 0 0 0,1-1-1 0 0,0 1 1 0 0,0 0 0 0 0,0-1 0 0 0,0 0 0 0 0,0 0 0 0 0,1 0 0 0 0,-1 0 0 0 0,0 0 0 0 0,0-1 0 0 0,0 1 0 0 0,0-1-1 0 0,-1 0 1 0 0,1 0 0 0 0,0 0 0 0 0,0 0 0 0 0,0 0 0 0 0,-1-1 0 0 0,1 1 0 0 0,3-3 0 0 0,6-5 0 0 0,0-1 0 0 0,0 0 0 0 0,12-14 0 0 0,-8 8 3 0 0,13-10 7 0 0,-2-2-1 0 0,33-43 1 0 0,-58 69-11 0 0,-1 0 0 0 0,1-1 1 0 0,-1 1-1 0 0,0-1 0 0 0,0 1 1 0 0,0-1-1 0 0,-1 1 0 0 0,1-1 1 0 0,0 1-1 0 0,-1-1 0 0 0,0 0 0 0 0,0 1 1 0 0,1-1-1 0 0,-2 0 0 0 0,1 1 1 0 0,0-4-1 0 0,-1-9-2 0 0,1 13 1 0 0</inkml:trace>
</inkml:ink>
</file>

<file path=ppt/ink/ink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3-01T14:56:41.890"/>
    </inkml:context>
    <inkml:brush xml:id="br0">
      <inkml:brushProperty name="width" value="0.05" units="cm"/>
      <inkml:brushProperty name="height" value="0.05" units="cm"/>
      <inkml:brushProperty name="color" value="#E71224"/>
    </inkml:brush>
  </inkml:definitions>
  <inkml:trace contextRef="#ctx0" brushRef="#br0">1 47 6016 0 0,'0'0'1422'0'0,"0"-4"-715"0"0,4-39 4449 0 0,1 71-4671 0 0,68 170 842 0 0,-66-184-1178 0 0,1 1-1 0 0,0-2 1 0 0,0 1-1 0 0,2-1 1 0 0,0-1 0 0 0,0 0-1 0 0,1 0 1 0 0,19 16 0 0 0,-11-13 68 0 0,1 0 0 0 0,0-2 0 0 0,1 0 0 0 0,40 18-1 0 0,-51-26-106 0 0,0 1 0 0 0,-1 0 0 0 0,0 0 0 0 0,0 1 0 0 0,-1 0-1 0 0,1 0 1 0 0,8 12 0 0 0,28 22 1293 0 0,-44-41-1366 0 0,-1 0 1 0 0,1 1-1 0 0,-1-1 1 0 0,0 0-1 0 0,1 0 1 0 0,-1 1 0 0 0,1-1-1 0 0,-1 0 1 0 0,0 1-1 0 0,1-1 1 0 0,-1 0-1 0 0,0 1 1 0 0,1-1-1 0 0,-1 0 1 0 0,0 1-1 0 0,0-1 1 0 0,1 1-1 0 0,-1-1 1 0 0,0 1 0 0 0,0-1-1 0 0,0 0 1 0 0,0 1-1 0 0,1-1 1 0 0,-1 1-1 0 0,0-1 1 0 0,0 1-1 0 0,0-1 1 0 0,0 1-1 0 0,0-1 1 0 0,0 1-1 0 0,0-1 1 0 0,-1 2 0 0 0,1-2-16 0 0,-1 0 0 0 0,0 0 1 0 0,1 1-1 0 0,-1-1 0 0 0,0 0 1 0 0,1 0-1 0 0,-1 0 0 0 0,0 0 1 0 0,0 0-1 0 0,1 0 0 0 0,-1 0 1 0 0,0 0-1 0 0,1 0 0 0 0,-1 0 1 0 0,0 0-1 0 0,0 0 0 0 0,1-1 1 0 0,-1 1-1 0 0,0 0 0 0 0,1 0 1 0 0,-1-1-1 0 0,1 1 0 0 0,-1 0 1 0 0,0-1-1 0 0,-4-2 11 0 0</inkml:trace>
</inkml:ink>
</file>

<file path=ppt/ink/ink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3-01T14:56:50.285"/>
    </inkml:context>
    <inkml:brush xml:id="br0">
      <inkml:brushProperty name="width" value="0.05" units="cm"/>
      <inkml:brushProperty name="height" value="0.05" units="cm"/>
      <inkml:brushProperty name="color" value="#E71224"/>
    </inkml:brush>
  </inkml:definitions>
  <inkml:trace contextRef="#ctx0" brushRef="#br0">0 149 3112 0 0,'0'0'1087'0'0,"1"-3"-541"0"0,2-19 599 0 0,-2 3 4947 0 0,10 29-4664 0 0,-8-7-1369 0 0,0-1-1 0 0,1 1 1 0 0,-1-1-1 0 0,1 0 1 0 0,-1-1 0 0 0,1 1-1 0 0,0 0 1 0 0,0-1-1 0 0,0 0 1 0 0,0 0-1 0 0,0 0 1 0 0,0-1-1 0 0,7 1 1 0 0,7 2 47 0 0,25 5 184 0 0,1-2 1 0 0,0-2-1 0 0,48-3 1 0 0,-20 1 43 0 0,-28 0 150 0 0,1-2 0 0 0,-1-2 0 0 0,68-11 1 0 0,-78 6-92 0 0,-14 2-66 0 0,0 1 0 0 0,0 0 0 0 0,29 0 0 0 0,-48 4-298 0 0,0 0-1 0 0,-1 1 0 0 0,1-1 1 0 0,0 0-1 0 0,0 0 1 0 0,0 0-1 0 0,-1 1 1 0 0,1-1-1 0 0,0 0 1 0 0,0 1-1 0 0,-1-1 1 0 0,1 1-1 0 0,0-1 1 0 0,0 1-1 0 0,-1-1 1 0 0,2 2-1 0 0,-2-2 7 0 0,1 1 0 0 0,-1-1 0 0 0,1 1 0 0 0,-1-1 0 0 0,1 1 0 0 0,0-1 0 0 0,-1 1 0 0 0,1-1 0 0 0,-1 0 0 0 0,1 0-1 0 0,0 1 1 0 0,-1-1 0 0 0,1 0 0 0 0,0 0 0 0 0,-1 0 0 0 0,1 1 0 0 0,0-1 0 0 0,0 0 0 0 0,-1 0 0 0 0,1 0 0 0 0,0 0 0 0 0,-1 0 0 0 0,1-1 0 0 0,0 1 0 0 0,-1 0-1 0 0,1 0 1 0 0,0 0 0 0 0,-1 0 0 0 0,1-1 0 0 0,0 1 0 0 0,-1 0 0 0 0,1-1 0 0 0,0 0 0 0 0,3 0 53 0 0,0 0 0 0 0,-1 0 0 0 0,1 0 1 0 0,0 1-1 0 0,0-1 0 0 0,0 1 0 0 0,0 0 0 0 0,0 0 0 0 0,4 0 0 0 0,4 1 167 0 0,-11-1-249 0 0,-1 0-1 0 0,0 0 1 0 0,0 0-1 0 0,1 0 1 0 0,-1 1-1 0 0,0-1 1 0 0,1 0 0 0 0,-1 0-1 0 0,0 0 1 0 0,0 0-1 0 0,1 1 1 0 0,-1-1-1 0 0,0 0 1 0 0,0 0-1 0 0,0 1 1 0 0,1-1 0 0 0,-1 0-1 0 0,0 1 1 0 0,0-1-1 0 0,0 0 1 0 0,0 1-1 0 0,1-1 1 0 0,-1 0 0 0 0,0 0-1 0 0,0 1 1 0 0,0-1-1 0 0,0 0 1 0 0,0 1-1 0 0,0-1 1 0 0,0 0-1 0 0,0 1 1 0 0,0-1 0 0 0,0 0-1 0 0,0 1 1 0 0,0-1-1 0 0,-1 0 1 0 0,1 1-1 0 0,0-1 1 0 0,0 0 0 0 0,0 1-1 0 0,0-1 1 0 0,0 0-1 0 0,-1 1 1 0 0,1-1-1 0 0,0 0 1 0 0,-1 1-1 0 0,-7 14 185 0 0,-82 77 93 0 0,59-62-150 0 0,-40 46 0 0 0,64-66-115 0 0,-1 0 0 0 0,2 0 0 0 0,-1 1 1 0 0,1-1-1 0 0,1 2 0 0 0,0-1 0 0 0,1 0 0 0 0,0 1 1 0 0,0 0-1 0 0,-2 15 0 0 0,-5 5 19 0 0,9-28-27 0 0,0 0 1 0 0,0 0-1 0 0,1 0 0 0 0,-1 0 0 0 0,1 0 1 0 0,0 1-1 0 0,0-1 0 0 0,0 8 0 0 0,-3 13 11 0 0,3-22-14 0 0,0 1-1 0 0,0-1 1 0 0,0 1-1 0 0,1 0 0 0 0,0 0 1 0 0,0-1-1 0 0,0 1 1 0 0,0 4-1 0 0,0-5 38 0 0,0 1 0 0 0,0 0 1 0 0,0-1-1 0 0,-1 1 0 0 0,1-1 1 0 0,-1 1-1 0 0,0-1 0 0 0,0 1 0 0 0,-3 5 1 0 0,-6-8 578 0 0,8-1-603 0 0,0 1 1 0 0,0-1-1 0 0,0 0 0 0 0,-1 1 0 0 0,1-1 0 0 0,0 1 1 0 0,1-1-1 0 0,-1 1 0 0 0,0 0 0 0 0,0 0 0 0 0,0 0 0 0 0,0 0 1 0 0,1 0-1 0 0,-1 1 0 0 0,0-1 0 0 0,-1 2 0 0 0,-28 26 132 0 0,30-29-149 0 0,0 0-1 0 0,1 1 1 0 0,-1-1 0 0 0,1 1-1 0 0,-1-1 1 0 0,1 1 0 0 0,0-1-1 0 0,-1 0 1 0 0,1 1-1 0 0,-1 0 1 0 0,1-1 0 0 0,0 1-1 0 0,0-1 1 0 0,-1 1-1 0 0,1-1 1 0 0,0 1 0 0 0,0 0-1 0 0,-1-1 1 0 0,1 1-1 0 0,0 1 1 0 0,-3 3 68 0 0,-8-8-45 0 0,-1-3-24 0 0,1-1 0 0 0,0 0 0 0 0,-18-16 0 0 0,-8-5-2 0 0,1 4 0 0 0,-55-26 0 0 0,82 46 0 0 0,1-1 0 0 0,0 0-1 0 0,0-1 1 0 0,0 0 0 0 0,1 0 0 0 0,0-1-1 0 0,0 0 1 0 0,0 0 0 0 0,-7-12 0 0 0,4 5-5 0 0,1-1 1 0 0,1-1 0 0 0,0 0 0 0 0,-7-21-1 0 0,-24-86-121 0 0,34 109 101 0 0,-2-16-80 0 0,2 21 38 0 0,2 10 50 0 0,3 9 13 0 0,1 1 8 0 0,1-1 0 0 0,1 0-1 0 0,0 1 1 0 0,0-1 0 0 0,1 0 0 0 0,0 0-1 0 0,0-1 1 0 0,1 1 0 0 0,1-1-1 0 0,0 0 1 0 0,0-1 0 0 0,0 1 0 0 0,10 8-1 0 0,-2-4 28 0 0,0-1-1 0 0,1-1 0 0 0,0 0 0 0 0,0-1 1 0 0,1-1-1 0 0,33 15 0 0 0,-18-3 58 0 0,-13-6-10 0 0,-30-23-63 0 0,0 1-13 0 0,0-1 0 0 0,1 0 0 0 0,-1-1 0 0 0,2 0 0 0 0,-1 0-1 0 0,1-1 1 0 0,1-1 0 0 0,0 0 0 0 0,-10-16 0 0 0,9 11-14 0 0,1 0 0 0 0,1-1 1 0 0,1 0-1 0 0,0-1 0 0 0,1 1 0 0 0,1-1 0 0 0,1 0 0 0 0,0 0 0 0 0,-1-24 1 0 0,5 42-1 0 0,21 26-122 0 0,45 48 105 0 0,44 55-22 0 0,-110-128 51 0 0,2 1 2 0 0,0 0 0 0 0,-1 0 0 0 0,1 0 0 0 0,-1 1 0 0 0,0-1 0 0 0,0 1 0 0 0,0-1 0 0 0,0 0 0 0 0,0 1 0 0 0,0 0 0 0 0,0 2 0 0 0,-1-4 30 0 0,-25-7 7 0 0,11-1-25 0 0,0-1 1 0 0,0 0-1 0 0,1-2 0 0 0,0 1 1 0 0,0-2-1 0 0,1 1 0 0 0,0-2 1 0 0,1 0-1 0 0,1 0 0 0 0,0-1 1 0 0,0 0-1 0 0,-10-20 1 0 0,16 27-12 0 0,2 2-1 0 0,-1-1-1 0 0,1 1 1 0 0,0-1 0 0 0,0 1-1 0 0,0-1 1 0 0,-1-4-1 0 0,27 25-1 0 0,108 108 34 0 0,-124-117-26 0 0,-7-6-8 0 0,1 1 4 0 0,-1-1 0 0 0,1 1 0 0 0,0 0 0 0 0,-1-1 0 0 0,1 1 1 0 0,-1 0-1 0 0,1 0 0 0 0,-1 0 0 0 0,0 0 0 0 0,0 0 0 0 0,0 1 0 0 0,0-1 0 0 0,1 4 0 0 0,-2-6 8 0 0,-11-13 21 0 0,5 1-35 0 0,-2-4-9 0 0,0-1 0 0 0,1 0 1 0 0,1 0-1 0 0,0 0 0 0 0,1-1 1 0 0,1 0-1 0 0,-3-28 0 0 0,9 49 10 0 0,-1 0-1 0 0,1 0 0 0 0,0-1 1 0 0,0 1-1 0 0,0 0 0 0 0,0-1 1 0 0,0 1-1 0 0,4 2 0 0 0,2 3 1 0 0,18 24 1 0 0,-2 0 0 0 0,40 69 0 0 0,-59-95 0 0 0,-5-5 0 0 0,1-1 1 0 0,-1 1-1 0 0,1-1 1 0 0,-1 1-1 0 0,1-1 0 0 0,-1 1 1 0 0,0 0-1 0 0,1-1 0 0 0,-1 1 1 0 0,0-1-1 0 0,0 1 0 0 0,1 0 1 0 0,-1-1-1 0 0,0 1 1 0 0,0 0-1 0 0,0-1 0 0 0,0 1 1 0 0,0 0-1 0 0,0-1 0 0 0,0 1 1 0 0,0 0-1 0 0,0-1 0 0 0,0 1 1 0 0,0 0-1 0 0,0 0 1 0 0,15-28 27 0 0,-8 16-24 0 0,7-16 5 0 0,-10 18-2 0 0,0 0 1 0 0,1 0-1 0 0,0 1 0 0 0,0 0 1 0 0,8-10-1 0 0,-12 18-6 0 0,-1 1 0 0 0,1-1 0 0 0,-1 0 1 0 0,1 0-1 0 0,-1 0 0 0 0,0 0 0 0 0,1 0 0 0 0,-1 1 0 0 0,1-1 0 0 0,-1 0 1 0 0,0 0-1 0 0,1 1 0 0 0,-1-1 0 0 0,0 0 0 0 0,1 0 0 0 0,-1 1 1 0 0,0-1-1 0 0,1 1 0 0 0,-1-1 0 0 0,0 0 0 0 0,0 1 0 0 0,0-1 0 0 0,1 0 1 0 0,-1 1-1 0 0,0-1 0 0 0,0 1 0 0 0,0-1 0 0 0,0 1 0 0 0,0-1 1 0 0,0 0-1 0 0,1 1 0 0 0,-1-1 0 0 0,0 1 0 0 0,0-1 0 0 0,-1 1 1 0 0,1 0-1 0 0,5 20 11 0 0,-5 2 0 0 0,-1 0 1 0 0,-1-1 0 0 0,-6 30-1 0 0,7-8 46 0 0,1-44-52 0 0,12-7 10 0 0,19-24-22 0 0,-2-1-1 0 0,-1-2 1 0 0,-2 0 0 0 0,23-40-1 0 0,-35 53 7 0 0,-12 21 0 0 0,-3 5 0 0 0,-19 39 0 0 0,14-30 0 0 0,-70 171 10 0 0,72-176-4 0 0,-1 11-7 0 0,5-20-6 0 0,10-11-49 0 0,87-144 0 0 0,-46 69 32 0 0,29-46 16 0 0,-98 149 8 0 0,-18 27 2 0 0,-141 221 38 0 0,172-259-34 0 0,4-6-6 0 0,1 0 0 0 0,0 1 1 0 0,-1-1-1 0 0,1 1 0 0 0,-1-1 1 0 0,1 1-1 0 0,0 0 0 0 0,-1-1 1 0 0,1 1-1 0 0,0-1 0 0 0,0 1 0 0 0,-1-1 1 0 0,1 1-1 0 0,0 0 0 0 0,0-1 1 0 0,0 1-1 0 0,0 0 0 0 0,0-1 1 0 0,0 1-1 0 0,0-1 0 0 0,0 1 1 0 0,0 0-1 0 0,21-31-28 0 0,6-19 15 0 0,95-157-54 0 0,-106 177 51 0 0,-16 27 12 0 0,-9 18 5 0 0,-41 84-1 0 0,-26 42 8 0 0,51-107 14 0 0,109-225-69 0 0,-76 169 42 0 0,-4 12 6 0 0,-1 0 0 0 0,0 0 0 0 0,0 0 0 0 0,-1-1 0 0 0,0 1 0 0 0,-1-1 0 0 0,1-11 0 0 0,-2 20 5 0 0,0 1 2 0 0,-1-1-6 0 0,1-1-1 0 0,0 1 0 0 0,-1 0 1 0 0,1 0-1 0 0,-1 0 0 0 0,1 0 1 0 0,-1 0-1 0 0,1 0 0 0 0,-1 0 1 0 0,0 0-1 0 0,0 0 0 0 0,1 0 1 0 0,-1 0-1 0 0,0 0 0 0 0,0 1 1 0 0,0-1-1 0 0,0 0 0 0 0,0 0 1 0 0,0 1-1 0 0,0-1 0 0 0,0 1 1 0 0,0-1-1 0 0,-1 1 0 0 0,1 0 1 0 0,-1-1-1 0 0,-37-9 12 0 0,27 7-13 0 0,-30-7 12 0 0,-50-6-1 0 0,52 11 22 0 0,-66-19-1 0 0,66 14 13 0 0,-1 1 0 0 0,-80-5-1 0 0,89 13-24 0 0,111 2 38 0 0,0-4 1 0 0,152-25 0 0 0,-191 19 124 0 0,-1-1 1 0 0,64-27-1 0 0,-94 34-88 0 0,1 0-1 0 0,0 0 1 0 0,-1 1 0 0 0,1 1-1 0 0,17-1 1 0 0,6-2 289 0 0,-46 8-375 0 0,1 0-1 0 0,0 1 1 0 0,1 0 0 0 0,-1 0-1 0 0,1 2 1 0 0,-17 11-1 0 0,-27 14-4 0 0,13-11-4 0 0,0-2 0 0 0,-1-2 0 0 0,-66 17 0 0 0,82-30-30 0 0,1 0 0 0 0,-1-2 0 0 0,-32-2 0 0 0,58 0 22 0 0,24-10-158 0 0,288-92 164 0 0,-144 44 26 0 0,-157 56 15 0 0,1-1-1 0 0,-1 1 0 0 0,1 1 1 0 0,21-1-1 0 0,12 2 82 0 0,-44 0-16 0 0,-8 9-87 0 0,-35 46-4 0 0,2 1 0 0 0,3 2 0 0 0,2 1 0 0 0,-33 76-1 0 0,-8 15 22 0 0,50-101-13 0 0,-1-7-13 0 0,26-38-22 0 0,7-10 6 0 0,7-11 6 0 0,87-202 0 0 0,-25 53 21 0 0,-70 157-14 0 0,-1 5-3 0 0,-1 0 1 0 0,-1 0-1 0 0,1 0 0 0 0,0 0 0 0 0,-1 0 0 0 0,0 0 0 0 0,0-1 0 0 0,0-3 0 0 0,-18 48 5 0 0,-10 33-9 0 0,-3-1 0 0 0,-3-1 0 0 0,-42 66 0 0 0,59-109 2 0 0,11-18 0 0 0,0 0 0 0 0,-1-1-1 0 0,0 0 1 0 0,-1 0 0 0 0,-8 9 0 0 0,23-28-6 0 0,0 0-1 0 0,0-1 1 0 0,-1 0 0 0 0,-1 0 0 0 0,0-1 0 0 0,6-17-1 0 0,-6 16 0 0 0,0-1 0 0 0,1 1 0 0 0,0 0 0 0 0,15-19 0 0 0,-13 18 7 0 0,-7 13 0 0 0,-4 6 0 0 0,-1 1 0 0 0,-10 41-9 0 0,12-39 7 0 0,-1 0-1 0 0,0-1 0 0 0,0 1 0 0 0,-1 0 0 0 0,0-1 0 0 0,-1 1 1 0 0,1-1-1 0 0,-1 0 0 0 0,-1 0 0 0 0,-5 8 0 0 0,8-14-1 0 0,1-1 0 0 0,-1 1 1 0 0,1 0-1 0 0,-1-1 0 0 0,0 1 0 0 0,1-1 0 0 0,-1 0 0 0 0,1 1 0 0 0,-1-1 1 0 0,0 0-1 0 0,1 0 0 0 0,-1 0 0 0 0,0 0 0 0 0,1 0 0 0 0,-1-1 0 0 0,0 1 1 0 0,1 0-1 0 0,-1-1 0 0 0,1 1 0 0 0,-1-1 0 0 0,-2-1 0 0 0,-33-16-15 0 0,16 5 18 0 0,0-2-1 0 0,1 0 1 0 0,1 0-1 0 0,1-2 1 0 0,0-1-1 0 0,1 0 1 0 0,1-1-1 0 0,0-1 1 0 0,-14-24-1 0 0,25 35 11 0 0,3 7-3 0 0,0 0-1 0 0,1 0 1 0 0,-1-1-1 0 0,1 1 1 0 0,-1 0-1 0 0,1-1 1 0 0,0 1-1 0 0,0-1 1 0 0,0 0 0 0 0,0 1-1 0 0,1-1 1 0 0,-1 1-1 0 0,1-1 1 0 0,-1 0-1 0 0,1 0 1 0 0,0-4-1 0 0,2 7 3 0 0,0 0-1 0 0,0 0 0 0 0,-1 0 1 0 0,1 0-1 0 0,0 0 1 0 0,0 0-1 0 0,0 1 0 0 0,0-1 1 0 0,-1 1-1 0 0,1-1 1 0 0,3 2-1 0 0,-4-2 0 0 0,19 7 16 0 0,-1 0-1 0 0,-1 1 1 0 0,1 1-1 0 0,-1 0 1 0 0,-1 2-1 0 0,0 0 1 0 0,0 1-1 0 0,-1 1 1 0 0,27 27-1 0 0,-42-39-20 0 0,1 0-1 0 0,-1 0 1 0 0,0 0-1 0 0,0 0 1 0 0,0 0-1 0 0,0 0 0 0 0,-1 0 1 0 0,1 0-1 0 0,0 1 1 0 0,0-1-1 0 0,-1 0 1 0 0,1 1-1 0 0,-1-1 0 0 0,1 0 1 0 0,-1 1-1 0 0,0-1 1 0 0,1 1-1 0 0,-1-1 1 0 0,0 0-1 0 0,0 1 0 0 0,0-1 1 0 0,0 1-1 0 0,0-1 1 0 0,0 1-1 0 0,0-1 1 0 0,-1 1-1 0 0,1-1 0 0 0,0 0 1 0 0,-1 1-1 0 0,0 1 1 0 0,0-2-2 0 0,0-1 0 0 0,0 1 0 0 0,0 0 0 0 0,0-1 0 0 0,0 1 0 0 0,0-1 0 0 0,0 1 0 0 0,0-1 0 0 0,0 1 0 0 0,0-1 0 0 0,0 0 0 0 0,0 0 1 0 0,0 1-1 0 0,-1-1 0 0 0,1 0 0 0 0,0 0 0 0 0,0 0 0 0 0,0 0 0 0 0,0 0 0 0 0,0-1 0 0 0,0 1 0 0 0,-1 0 0 0 0,1 0 0 0 0,0-1 0 0 0,0 1 0 0 0,0-1 0 0 0,0 1 0 0 0,0-1 1 0 0,0 1-1 0 0,0-1 0 0 0,0 0 0 0 0,0 1 0 0 0,1-1 0 0 0,-1 0 0 0 0,0 0 0 0 0,0 1 0 0 0,-1-3 0 0 0,-8-6 2 0 0,0-1-1 0 0,1-1 1 0 0,0 0-1 0 0,0 0 0 0 0,1-1 1 0 0,1 0-1 0 0,0-1 1 0 0,0 1-1 0 0,-4-15 1 0 0,8 20 2 0 0,1 4 0 0 0,1 0-1 0 0,0 1 0 0 0,0-1 1 0 0,0 0-1 0 0,0 0 0 0 0,1 0 1 0 0,-1 0-1 0 0,0-4 0 0 0,25 18 12 0 0,3 7-13 0 0,-1 1 0 0 0,-1 1 0 0 0,41 43 0 0 0,-64-60-6 0 0,1-1 1 0 0,-1 1-1 0 0,0 0 0 0 0,0 0 0 0 0,-1 0 1 0 0,1 0-1 0 0,-1 0 0 0 0,1 0 0 0 0,-1 0 1 0 0,0 1-1 0 0,0-1 0 0 0,0 0 0 0 0,-1 1 0 0 0,1-1 1 0 0,-1 1-1 0 0,0 3 0 0 0,0-6-4 0 0,-2-4 6 0 0,1 0 0 0 0,-1 0 0 0 0,0 0-1 0 0,1 0 1 0 0,-1-1 0 0 0,1 1 0 0 0,0 0 0 0 0,0 0-1 0 0,1-1 1 0 0,-1 1 0 0 0,0-1 0 0 0,1-4 0 0 0,0 4-1 0 0,-21-116-30 0 0,16 102 29 0 0,-2 20-4 0 0,-9 7 4 0 0,7-6 4 0 0,0 0 0 0 0,0-1 0 0 0,-1 0 0 0 0,1-1 0 0 0,-1 0 0 0 0,1 0 0 0 0,-1-1 0 0 0,-15-2 0 0 0,11 1 0 0 0,-1-1 0 0 0,1-1 0 0 0,0 0 0 0 0,-27-10 0 0 0,40 12 0 0 0,-1 1 0 0 0,1-1 0 0 0,0 1 0 0 0,0-1 0 0 0,0 0 0 0 0,0 1 0 0 0,0-1 0 0 0,0 0 0 0 0,0 0 0 0 0,0 0 0 0 0,0 0 0 0 0,0 0 0 0 0,0 0 0 0 0,1 0 0 0 0,-1 0 0 0 0,0 0 0 0 0,1 0 0 0 0,-1 0 0 0 0,1 0 0 0 0,-1-1 0 0 0,1 1 0 0 0,-1 0 0 0 0,1 0 0 0 0,0-1 0 0 0,0 1 0 0 0,-1-2 0 0 0,2 0 0 0 0,-1 0 0 0 0,1 0 0 0 0,-1 0 0 0 0,1 0 0 0 0,0 0 0 0 0,0 0 0 0 0,0 0 0 0 0,0 1 0 0 0,1-1 0 0 0,-1 0 0 0 0,3-2 0 0 0,-1 0 0 0 0,0 0 0 0 0,1 1 0 0 0,0-1 0 0 0,0 1 0 0 0,0 0 0 0 0,0 0 0 0 0,1 0 0 0 0,-1 1 0 0 0,1-1 0 0 0,0 1 0 0 0,0 1 0 0 0,7-4 0 0 0,5 4 29 0 0,0 1-1 0 0,0 1 1 0 0,0 1 0 0 0,1 0-1 0 0,-1 1 1 0 0,0 1 0 0 0,30 9-1 0 0,-29-8-14 0 0,23 12 280 0 0,-41-16-231 0 0,-29 3 73 0 0,13-3-129 0 0,-1-1 1 0 0,1-1-1 0 0,-27-6 0 0 0,36 6-4 0 0,0 0 1 0 0,-1 0-1 0 0,1-1 0 0 0,0 0 0 0 0,0 0 0 0 0,0-1 0 0 0,1 0 1 0 0,0 0-1 0 0,-1-1 0 0 0,-5-5 0 0 0,12 10-3 0 0,0 0 1 0 0,0-1-1 0 0,0 1 0 0 0,-1 0 0 0 0,1 0 0 0 0,0 0 1 0 0,0-1-1 0 0,0 1 0 0 0,0 0 0 0 0,-1 0 0 0 0,1-1 1 0 0,0 1-1 0 0,0 0 0 0 0,0-1 0 0 0,0 1 0 0 0,0 0 1 0 0,0 0-1 0 0,0-1 0 0 0,0 1 0 0 0,0 0 0 0 0,0-1 1 0 0,0 1-1 0 0,0 0 0 0 0,0 0 0 0 0,0-1 0 0 0,0 1 1 0 0,0 0-1 0 0,0-1 0 0 0,0 1 0 0 0,1 0 0 0 0,-1 0 1 0 0,0-1-1 0 0,0 1 0 0 0,0 0 0 0 0,1-1 0 0 0,11-8 2 0 0,18-2-4 0 0,-28 11 2 0 0,33-10-9 0 0,-21 6-6 0 0,1 0-1 0 0,22-10 1 0 0,-35 14 15 0 0,-7 5 0 0 0,-17 6 1 0 0,-18 1 12 0 0,-1-3 0 0 0,0-1-1 0 0,0-2 1 0 0,-53 1-1 0 0,92-7-17 0 0,1 0 0 0 0,0-1-1 0 0,-1 1 1 0 0,1-1 0 0 0,0 1 0 0 0,-1-1-1 0 0,1 1 1 0 0,0-1 0 0 0,0 1 0 0 0,0-1 0 0 0,-1 0-1 0 0,-1-2 1 0 0,3 3 2 0 0,0 0-1 0 0,-1 0 1 0 0,1 0 0 0 0,0-1-1 0 0,0 1 1 0 0,-1 0-1 0 0,1 0 1 0 0,0-1 0 0 0,0 1-1 0 0,0 0 1 0 0,-1 0 0 0 0,1-1-1 0 0,0 1 1 0 0,0 0-1 0 0,0-1 1 0 0,0 1 0 0 0,-1 0-1 0 0,1-1 1 0 0,0 1 0 0 0,0 0-1 0 0,0-1 1 0 0,0 1 0 0 0,0 0-1 0 0,0-1 1 0 0,0 1-1 0 0,0 0 1 0 0,0-1 0 0 0,0 1-1 0 0,0 0 1 0 0,0-1 0 0 0,0 1-1 0 0,1 0 1 0 0,-1 0-1 0 0,0-1 1 0 0,0 1 0 0 0,0 0-1 0 0,0-1 1 0 0,1 1 0 0 0,-1 0-1 0 0,0 0 1 0 0,0-1 0 0 0,0 1-1 0 0,1 0 1 0 0,-1 0-1 0 0,0-1 1 0 0,0 1 0 0 0,1 0-1 0 0,-1 0 1 0 0,0 0 0 0 0,1-1-1 0 0,-1 1 1 0 0,1 0-1 0 0,26-11 4 0 0,33-8-1 0 0,-5 2 1 0 0,112-36 23 0 0,-138 46 0 0 0,1 1 0 0 0,1 1 0 0 0,51 0 0 0 0,-33 6 34 0 0,0 2 0 0 0,51 11 1 0 0,-87-11 73 0 0,-21-4 76 0 0,-26 1-81 0 0,8 7-126 0 0,19-6-16 0 0,0 0-1 0 0,0 1 1 0 0,0 0-1 0 0,1 0 0 0 0,-1 1 1 0 0,1 0-1 0 0,-1 0 1 0 0,1 0-1 0 0,0 1 1 0 0,0 0-1 0 0,0 0 1 0 0,-5 6-1 0 0,-36 42-57 0 0,2 3 1 0 0,-57 91-1 0 0,98-140 71 0 0,0-1-2 0 0,3-4 2 0 0,0 0 0 0 0,0 0 0 0 0,1 0 0 0 0,-1 0 0 0 0,0 0 0 0 0,1 0 0 0 0,-1 0 0 0 0,1 0 0 0 0,-1 0 0 0 0,1 0 0 0 0,-1 0 0 0 0,1 0 0 0 0,0 0 0 0 0,0 0 0 0 0,-1 1 0 0 0,1 1 0 0 0,0-2-5 0 0,3-2 4 0 0,-1 0 0 0 0,1 0 0 0 0,-1 0 0 0 0,0 0 0 0 0,0-1 0 0 0,1 1 1 0 0,-1 0-1 0 0,0-1 0 0 0,0 0 0 0 0,0 1 0 0 0,0-1 0 0 0,1-2 0 0 0,22-25-17 0 0,39-73-115 0 0,-64 102 135 0 0,0 0 0 0 0,0 0 0 0 0,0 0 0 0 0,0 1 0 0 0,0-1-1 0 0,0 0 1 0 0,0 0 0 0 0,0 0 0 0 0,0 0 0 0 0,0 0 0 0 0,0 0 0 0 0,1 0 0 0 0,-1 0 0 0 0,0 0-1 0 0,0 0 1 0 0,0 0 0 0 0,0 0 0 0 0,0 0 0 0 0,0 0 0 0 0,0 0 0 0 0,0 0 0 0 0,0 0-1 0 0,0 0 1 0 0,0 0 0 0 0,0 0 0 0 0,1 0 0 0 0,-1 0 0 0 0,0 0 0 0 0,0 0 0 0 0,0 0 0 0 0,0 0-1 0 0,0 0 1 0 0,0 0 0 0 0,0 0 0 0 0,0 0 0 0 0,0 0 0 0 0,0 0 0 0 0,0 0 0 0 0,1 0 0 0 0,-1 0-1 0 0,0 0 1 0 0,0 0 0 0 0,0 0 0 0 0,0 0 0 0 0,0 0 0 0 0,0 0 0 0 0,0 0 0 0 0,0 0-1 0 0,0 0 1 0 0,0 0 0 0 0,0 0 0 0 0,0 0 0 0 0,0-1 0 0 0,0 1 0 0 0,0 0 0 0 0,0 0 0 0 0,0 0-1 0 0,1 0 1 0 0,-1 13-14 0 0,-4 20 18 0 0,4-32-6 0 0,-6 31-4 0 0,0-1 1 0 0,-3 1-1 0 0,-21 54 1 0 0,-51 84-30 0 0,35-90 11 0 0,109-200 17 0 0,-20 42 4 0 0,40-103 0 0 0,-55 133-35 0 0,-41 144-57 0 0,-30 64 87 0 0,41-149-32 0 0,9-25 21 0 0,14-37 11 0 0,-18 43 6 0 0,26-62-26 0 0,14-36-14 0 0,-47 122 17 0 0,-36 114 13 0 0,0-26 13 0 0,40-104 0 0 0,-6 9 0 0 0,3-22 0 0 0,0-9-1 0 0,-1 0 0 0 0,0 0 0 0 0,-2 0 1 0 0,-1 1-1 0 0,0 0 0 0 0,-2 0 0 0 0,0 1 0 0 0,-15-25 0 0 0,20 41-1 0 0,0-1 0 0 0,-1 1-1 0 0,1-1 1 0 0,-1 1 0 0 0,0 1-1 0 0,0-1 1 0 0,0 1 0 0 0,-1 0-1 0 0,1 0 1 0 0,-7-2 0 0 0,12 5 1 0 0,0-1 1 0 0,-1 1-1 0 0,1 0 1 0 0,0 0-1 0 0,0 0 1 0 0,0-1-1 0 0,-1 1 1 0 0,1 0-1 0 0,0 0 1 0 0,-1 0-1 0 0,1 0 1 0 0,0 0-1 0 0,0-1 1 0 0,-1 1-1 0 0,1 0 1 0 0,0 0-1 0 0,-1 0 1 0 0,1 0-1 0 0,0 0 1 0 0,-1 0-1 0 0,1 0 1 0 0,0 0-1 0 0,0 0 1 0 0,-1 0-1 0 0,1 0 1 0 0,0 0-1 0 0,-1 0 1 0 0,1 1-1 0 0,0-1 1 0 0,0 0-1 0 0,-1 0 1 0 0,1 0-1 0 0,0 0 1 0 0,-1 0-1 0 0,1 1 1 0 0,0-1-1 0 0,0 0 1 0 0,0 0-1 0 0,-1 1 1 0 0,1-1-1 0 0,0 0 1 0 0,0 0-1 0 0,0 0 1 0 0,-1 1-1 0 0,1-1 1 0 0,6 15-41 0 0,0 1 18 0 0,-6-16 23 0 0,0 1 0 0 0,0 0 0 0 0,0-1 0 0 0,0 1 0 0 0,0-1 0 0 0,0 1 0 0 0,0 0 0 0 0,0-1 0 0 0,0 1 0 0 0,0-1 0 0 0,0 1 0 0 0,0 0 0 0 0,0-1 0 0 0,0 1 0 0 0,-1-1 0 0 0,1 1 0 0 0,0 0 0 0 0,0-1 0 0 0,-1 1 0 0 0,1-1 0 0 0,-1 1 0 0 0,1-1 0 0 0,0 1 0 0 0,-1-1 0 0 0,1 1 0 0 0,-1-1 0 0 0,1 0 0 0 0,-1 1 0 0 0,1-1 0 0 0,-1 0 0 0 0,1 1 0 0 0,-1-1 0 0 0,0 1 0 0 0,-22-7 0 0 0,21 5 0 0 0,-15-6 0 0 0,0-1 0 0 0,0-1 0 0 0,1 0 0 0 0,0-1 0 0 0,1-1 0 0 0,0 0 0 0 0,-19-20 0 0 0,62 62 67 0 0,-1 1 0 0 0,37 59 0 0 0,-63-90-50 0 0,0 0 0 0 0,0 0-1 0 0,-1 0 1 0 0,1 0-1 0 0,0 0 1 0 0,-1 0-1 0 0,1 0 1 0 0,-1 0-1 0 0,0 0 1 0 0,1 0-1 0 0,-1 0 1 0 0,0 1-1 0 0,0-1 1 0 0,0 0-1 0 0,1 0 1 0 0,-1 0-1 0 0,0 1 1 0 0,-1-1-1 0 0,1 0 1 0 0,0 0-1 0 0,0 0 1 0 0,0 1-1 0 0,-1-1 1 0 0,1 0 0 0 0,-1 0-1 0 0,1 0 1 0 0,-1 0-1 0 0,0 1 1 0 0,-1 0-7 0 0,1-1 1 0 0,-1 0 0 0 0,0 0 0 0 0,0 0 0 0 0,1 0 0 0 0,-1 0 0 0 0,0-1 0 0 0,0 1 0 0 0,0 0 0 0 0,0-1 0 0 0,0 0 0 0 0,0 1 0 0 0,0-1 0 0 0,-4 0 0 0 0,-6 0-1 0 0,0-1 1 0 0,1 0-1 0 0,-1-1 1 0 0,-21-5-1 0 0,25 4-3 0 0,0-1-1 0 0,0 0 0 0 0,1 0 0 0 0,0-1 0 0 0,0 0 1 0 0,0 0-1 0 0,0 0 0 0 0,1-1 0 0 0,0 0 0 0 0,0 0 1 0 0,0-1-1 0 0,1 0 0 0 0,-6-10 0 0 0,14 17-4 0 0,0-1-1 0 0,0 0 1 0 0,0 1-1 0 0,0-1 0 0 0,0 1 1 0 0,0 0-1 0 0,0 0 1 0 0,1 0-1 0 0,4 1 1 0 0,25 4 26 0 0,55 17 1 0 0,-78-19 25 0 0,-7-3 71 0 0,-10 1-48 0 0,1-1-84 0 0,-3-1 22 0 0,-1 0-1 0 0,1-1 1 0 0,-1 1 0 0 0,1-2-1 0 0,0 1 1 0 0,0-2-1 0 0,0 1 1 0 0,0-1-1 0 0,-11-7 1 0 0,-1-1 16 0 0,0-2 1 0 0,-25-21-1 0 0,32 20-24 0 0,32 13 2 0 0,-9 1 39 0 0,-14 0 30 0 0,-18-9-29 0 0,16 3-41 0 0,3 2-2 0 0,0 0-1 0 0,-1 1 1 0 0,0-1-1 0 0,1 1 1 0 0,-8-4-1 0 0,12 8-5 0 0,0 0 0 0 0,0 0 0 0 0,-1 0 0 0 0,1 0 0 0 0,0 0 0 0 0,0-1 0 0 0,0 1 0 0 0,-1 0 0 0 0,1 0 0 0 0,0 0 0 0 0,0 0 0 0 0,-1 0 0 0 0,1 0 0 0 0,0 0 0 0 0,0 0 0 0 0,-1 0 0 0 0,1 0 0 0 0,0 0 0 0 0,0 0 0 0 0,-1 0 0 0 0,1 0 0 0 0,0 0 0 0 0,0 0 0 0 0,0 1 0 0 0,-1-1 0 0 0,1 0 0 0 0,0 0 0 0 0,0 0 0 0 0,-1 0 0 0 0,1 0 0 0 0,0 0 0 0 0,0 1 0 0 0,0-1 0 0 0,0 0 0 0 0,-1 0 0 0 0,1 0 0 0 0,0 1 0 0 0,0-1 0 0 0,0 0-1 0 0,0 0 1 0 0,0 0 0 0 0,-1 1 0 0 0,1-1 0 0 0,0 0 0 0 0,0 0 0 0 0,0 1 0 0 0,0-1 0 0 0,0 0 0 0 0,0 0 0 0 0,0 1 0 0 0,0-1 0 0 0,0 0 0 0 0,0 0 0 0 0,0 1 0 0 0,0-1 0 0 0,0 3-16 0 0</inkml:trace>
</inkml:ink>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it-IT"/>
              <a:t>Fare clic per modificare lo stile del titolo dello schema</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a:t>Fare clic per modificare lo stile del sottotitolo dello schema</a:t>
            </a:r>
            <a:endParaRPr lang="en-US" dirty="0"/>
          </a:p>
        </p:txBody>
      </p:sp>
      <p:sp>
        <p:nvSpPr>
          <p:cNvPr id="4" name="Date Placeholder 3"/>
          <p:cNvSpPr>
            <a:spLocks noGrp="1"/>
          </p:cNvSpPr>
          <p:nvPr>
            <p:ph type="dt" sz="half" idx="10"/>
          </p:nvPr>
        </p:nvSpPr>
        <p:spPr/>
        <p:txBody>
          <a:bodyPr/>
          <a:lstStyle/>
          <a:p>
            <a:fld id="{FD2766A6-3C10-4AB8-86A1-BB1F0CDA7EFE}" type="datetimeFigureOut">
              <a:rPr lang="en-US" smtClean="0"/>
              <a:pPr/>
              <a:t>3/4/2023</a:t>
            </a:fld>
            <a:endParaRPr lang="en-US" dirty="0"/>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3060201-1C40-4B39-813D-5CD9493BAEED}" type="slidenum">
              <a:rPr lang="en-US" smtClean="0"/>
              <a:pPr/>
              <a:t>‹N›</a:t>
            </a:fld>
            <a:endParaRPr lang="en-US"/>
          </a:p>
        </p:txBody>
      </p:sp>
    </p:spTree>
    <p:extLst>
      <p:ext uri="{BB962C8B-B14F-4D97-AF65-F5344CB8AC3E}">
        <p14:creationId xmlns:p14="http://schemas.microsoft.com/office/powerpoint/2010/main" val="388496026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Immagine panoramica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it-IT"/>
              <a:t>Fare clic per modificare lo stile del titolo dello schema</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it-IT"/>
              <a:t>Fare clic sull'icona per inserire un'immagine</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gli stili del testo dello schema</a:t>
            </a:r>
          </a:p>
        </p:txBody>
      </p:sp>
      <p:sp>
        <p:nvSpPr>
          <p:cNvPr id="5" name="Date Placeholder 4"/>
          <p:cNvSpPr>
            <a:spLocks noGrp="1"/>
          </p:cNvSpPr>
          <p:nvPr>
            <p:ph type="dt" sz="half" idx="10"/>
          </p:nvPr>
        </p:nvSpPr>
        <p:spPr/>
        <p:txBody>
          <a:bodyPr/>
          <a:lstStyle/>
          <a:p>
            <a:fld id="{FD2766A6-3C10-4AB8-86A1-BB1F0CDA7EFE}" type="datetimeFigureOut">
              <a:rPr lang="en-US" smtClean="0"/>
              <a:pPr/>
              <a:t>3/4/2023</a:t>
            </a:fld>
            <a:endParaRPr lang="en-US" dirty="0"/>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3060201-1C40-4B39-813D-5CD9493BAEED}" type="slidenum">
              <a:rPr lang="en-US" smtClean="0"/>
              <a:pPr/>
              <a:t>‹N›</a:t>
            </a:fld>
            <a:endParaRPr lang="en-US"/>
          </a:p>
        </p:txBody>
      </p:sp>
    </p:spTree>
    <p:extLst>
      <p:ext uri="{BB962C8B-B14F-4D97-AF65-F5344CB8AC3E}">
        <p14:creationId xmlns:p14="http://schemas.microsoft.com/office/powerpoint/2010/main" val="147426980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olo e sottotitolo">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it-IT"/>
              <a:t>Fare clic per modificare lo stile del titolo dello schema</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gli stili del testo dello schema</a:t>
            </a:r>
          </a:p>
        </p:txBody>
      </p:sp>
      <p:sp>
        <p:nvSpPr>
          <p:cNvPr id="4" name="Date Placeholder 3"/>
          <p:cNvSpPr>
            <a:spLocks noGrp="1"/>
          </p:cNvSpPr>
          <p:nvPr>
            <p:ph type="dt" sz="half" idx="10"/>
          </p:nvPr>
        </p:nvSpPr>
        <p:spPr/>
        <p:txBody>
          <a:bodyPr/>
          <a:lstStyle/>
          <a:p>
            <a:fld id="{FD2766A6-3C10-4AB8-86A1-BB1F0CDA7EFE}" type="datetimeFigureOut">
              <a:rPr lang="en-US" smtClean="0"/>
              <a:pPr/>
              <a:t>3/4/2023</a:t>
            </a:fld>
            <a:endParaRPr lang="en-US" dirty="0"/>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3060201-1C40-4B39-813D-5CD9493BAEED}" type="slidenum">
              <a:rPr lang="en-US" smtClean="0"/>
              <a:pPr/>
              <a:t>‹N›</a:t>
            </a:fld>
            <a:endParaRPr lang="en-US"/>
          </a:p>
        </p:txBody>
      </p:sp>
    </p:spTree>
    <p:extLst>
      <p:ext uri="{BB962C8B-B14F-4D97-AF65-F5344CB8AC3E}">
        <p14:creationId xmlns:p14="http://schemas.microsoft.com/office/powerpoint/2010/main" val="23538933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itazione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it-IT"/>
              <a:t>Fare clic per modificare lo stile del titolo dello schema</a:t>
            </a:r>
            <a:endParaRPr lang="en-US" dirty="0"/>
          </a:p>
        </p:txBody>
      </p:sp>
      <p:sp>
        <p:nvSpPr>
          <p:cNvPr id="11" name="Text Placeholder 3"/>
          <p:cNvSpPr>
            <a:spLocks noGrp="1"/>
          </p:cNvSpPr>
          <p:nvPr>
            <p:ph type="body" sz="half" idx="14"/>
          </p:nvPr>
        </p:nvSpPr>
        <p:spPr>
          <a:xfrm>
            <a:off x="1930400" y="3771174"/>
            <a:ext cx="727964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it-IT"/>
              <a:t>Fare clic per modificare gli stili del testo dello schema</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gli stili del testo dello schema</a:t>
            </a:r>
          </a:p>
        </p:txBody>
      </p:sp>
      <p:sp>
        <p:nvSpPr>
          <p:cNvPr id="4" name="Date Placeholder 3"/>
          <p:cNvSpPr>
            <a:spLocks noGrp="1"/>
          </p:cNvSpPr>
          <p:nvPr>
            <p:ph type="dt" sz="half" idx="10"/>
          </p:nvPr>
        </p:nvSpPr>
        <p:spPr/>
        <p:txBody>
          <a:bodyPr/>
          <a:lstStyle/>
          <a:p>
            <a:fld id="{FD2766A6-3C10-4AB8-86A1-BB1F0CDA7EFE}" type="datetimeFigureOut">
              <a:rPr lang="en-US" smtClean="0"/>
              <a:pPr/>
              <a:t>3/4/2023</a:t>
            </a:fld>
            <a:endParaRPr lang="en-US" dirty="0"/>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3060201-1C40-4B39-813D-5CD9493BAEED}" type="slidenum">
              <a:rPr lang="en-US" smtClean="0"/>
              <a:pPr/>
              <a:t>‹N›</a:t>
            </a:fld>
            <a:endParaRPr lang="en-US"/>
          </a:p>
        </p:txBody>
      </p:sp>
      <p:sp>
        <p:nvSpPr>
          <p:cNvPr id="12" name="TextBox 11"/>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
        <p:nvSpPr>
          <p:cNvPr id="15" name="TextBox 14"/>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Tree>
    <p:extLst>
      <p:ext uri="{BB962C8B-B14F-4D97-AF65-F5344CB8AC3E}">
        <p14:creationId xmlns:p14="http://schemas.microsoft.com/office/powerpoint/2010/main" val="5850112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Scheda nome">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it-IT"/>
              <a:t>Fare clic per modificare lo stile del titolo dello schema</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a:t>Fare clic per modificare gli stili del testo dello schema</a:t>
            </a:r>
          </a:p>
        </p:txBody>
      </p:sp>
      <p:sp>
        <p:nvSpPr>
          <p:cNvPr id="4" name="Date Placeholder 3"/>
          <p:cNvSpPr>
            <a:spLocks noGrp="1"/>
          </p:cNvSpPr>
          <p:nvPr>
            <p:ph type="dt" sz="half" idx="10"/>
          </p:nvPr>
        </p:nvSpPr>
        <p:spPr/>
        <p:txBody>
          <a:bodyPr/>
          <a:lstStyle/>
          <a:p>
            <a:fld id="{FD2766A6-3C10-4AB8-86A1-BB1F0CDA7EFE}" type="datetimeFigureOut">
              <a:rPr lang="en-US" smtClean="0"/>
              <a:pPr/>
              <a:t>3/4/2023</a:t>
            </a:fld>
            <a:endParaRPr lang="en-US" dirty="0"/>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3060201-1C40-4B39-813D-5CD9493BAEED}" type="slidenum">
              <a:rPr lang="en-US" smtClean="0"/>
              <a:pPr/>
              <a:t>‹N›</a:t>
            </a:fld>
            <a:endParaRPr lang="en-US"/>
          </a:p>
        </p:txBody>
      </p:sp>
    </p:spTree>
    <p:extLst>
      <p:ext uri="{BB962C8B-B14F-4D97-AF65-F5344CB8AC3E}">
        <p14:creationId xmlns:p14="http://schemas.microsoft.com/office/powerpoint/2010/main" val="35998738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onn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it-IT"/>
              <a:t>Fare clic per modificare lo stile del titolo dello schema</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gli stili del testo dello schema</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gli stili del testo dello schema</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gli stili del testo dello schema</a:t>
            </a:r>
          </a:p>
        </p:txBody>
      </p:sp>
      <p:cxnSp>
        <p:nvCxnSpPr>
          <p:cNvPr id="17" name="Straight Connector 16"/>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FD2766A6-3C10-4AB8-86A1-BB1F0CDA7EFE}" type="datetimeFigureOut">
              <a:rPr lang="en-US" smtClean="0"/>
              <a:pPr/>
              <a:t>3/4/2023</a:t>
            </a:fld>
            <a:endParaRPr lang="en-US" dirty="0"/>
          </a:p>
        </p:txBody>
      </p:sp>
      <p:sp>
        <p:nvSpPr>
          <p:cNvPr id="4"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3060201-1C40-4B39-813D-5CD9493BAEED}" type="slidenum">
              <a:rPr lang="en-US" smtClean="0"/>
              <a:pPr/>
              <a:t>‹N›</a:t>
            </a:fld>
            <a:endParaRPr lang="en-US"/>
          </a:p>
        </p:txBody>
      </p:sp>
    </p:spTree>
    <p:extLst>
      <p:ext uri="{BB962C8B-B14F-4D97-AF65-F5344CB8AC3E}">
        <p14:creationId xmlns:p14="http://schemas.microsoft.com/office/powerpoint/2010/main" val="396551781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colonne immagin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it-IT"/>
              <a:t>Fare clic per modificare lo stile del titolo dello schema</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it-IT"/>
              <a:t>Fare clic sull'icona per inserire un'immagine</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gli stili del testo dello schema</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it-IT"/>
              <a:t>Fare clic sull'icona per inserire un'immagine</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gli stili del testo dello schema</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it-IT"/>
              <a:t>Fare clic sull'icona per inserire un'immagine</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gli stili del testo dello schema</a:t>
            </a:r>
          </a:p>
        </p:txBody>
      </p:sp>
      <p:cxnSp>
        <p:nvCxnSpPr>
          <p:cNvPr id="19" name="Straight Connector 18"/>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FD2766A6-3C10-4AB8-86A1-BB1F0CDA7EFE}" type="datetimeFigureOut">
              <a:rPr lang="en-US" smtClean="0"/>
              <a:pPr/>
              <a:t>3/4/2023</a:t>
            </a:fld>
            <a:endParaRPr lang="en-US" dirty="0"/>
          </a:p>
        </p:txBody>
      </p:sp>
      <p:sp>
        <p:nvSpPr>
          <p:cNvPr id="4"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3060201-1C40-4B39-813D-5CD9493BAEED}" type="slidenum">
              <a:rPr lang="en-US" smtClean="0"/>
              <a:pPr/>
              <a:t>‹N›</a:t>
            </a:fld>
            <a:endParaRPr lang="en-US"/>
          </a:p>
        </p:txBody>
      </p:sp>
    </p:spTree>
    <p:extLst>
      <p:ext uri="{BB962C8B-B14F-4D97-AF65-F5344CB8AC3E}">
        <p14:creationId xmlns:p14="http://schemas.microsoft.com/office/powerpoint/2010/main" val="50157004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 dello schema</a:t>
            </a:r>
            <a:endParaRPr lang="en-US" dirty="0"/>
          </a:p>
        </p:txBody>
      </p:sp>
      <p:sp>
        <p:nvSpPr>
          <p:cNvPr id="3" name="Vertical Text Placeholder 2"/>
          <p:cNvSpPr>
            <a:spLocks noGrp="1"/>
          </p:cNvSpPr>
          <p:nvPr>
            <p:ph type="body" orient="vert" idx="1"/>
          </p:nvPr>
        </p:nvSpPr>
        <p:spPr/>
        <p:txBody>
          <a:bodyPr vert="eaVert" anchor="t" anchorCtr="0"/>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p:txBody>
          <a:bodyPr/>
          <a:lstStyle/>
          <a:p>
            <a:fld id="{FD2766A6-3C10-4AB8-86A1-BB1F0CDA7EFE}" type="datetimeFigureOut">
              <a:rPr lang="en-US" smtClean="0"/>
              <a:pPr/>
              <a:t>3/4/2023</a:t>
            </a:fld>
            <a:endParaRPr lang="en-US" dirty="0"/>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3060201-1C40-4B39-813D-5CD9493BAEED}" type="slidenum">
              <a:rPr lang="en-US" smtClean="0"/>
              <a:pPr/>
              <a:t>‹N›</a:t>
            </a:fld>
            <a:endParaRPr lang="en-US"/>
          </a:p>
        </p:txBody>
      </p:sp>
    </p:spTree>
    <p:extLst>
      <p:ext uri="{BB962C8B-B14F-4D97-AF65-F5344CB8AC3E}">
        <p14:creationId xmlns:p14="http://schemas.microsoft.com/office/powerpoint/2010/main" val="103122842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it-IT"/>
              <a:t>Fare clic per modificare lo stile del titolo dello schema</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p:txBody>
          <a:bodyPr/>
          <a:lstStyle/>
          <a:p>
            <a:fld id="{FD2766A6-3C10-4AB8-86A1-BB1F0CDA7EFE}" type="datetimeFigureOut">
              <a:rPr lang="en-US" smtClean="0"/>
              <a:pPr/>
              <a:t>3/4/2023</a:t>
            </a:fld>
            <a:endParaRPr lang="en-US" dirty="0"/>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3060201-1C40-4B39-813D-5CD9493BAEED}" type="slidenum">
              <a:rPr lang="en-US" smtClean="0"/>
              <a:pPr/>
              <a:t>‹N›</a:t>
            </a:fld>
            <a:endParaRPr lang="en-US"/>
          </a:p>
        </p:txBody>
      </p:sp>
    </p:spTree>
    <p:extLst>
      <p:ext uri="{BB962C8B-B14F-4D97-AF65-F5344CB8AC3E}">
        <p14:creationId xmlns:p14="http://schemas.microsoft.com/office/powerpoint/2010/main" val="33658339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 dello schema</a:t>
            </a:r>
            <a:endParaRPr lang="en-US" dirty="0"/>
          </a:p>
        </p:txBody>
      </p:sp>
      <p:sp>
        <p:nvSpPr>
          <p:cNvPr id="3" name="Content Placeholder 2"/>
          <p:cNvSpPr>
            <a:spLocks noGrp="1"/>
          </p:cNvSpPr>
          <p:nvPr>
            <p:ph idx="1"/>
          </p:nvPr>
        </p:nvSpPr>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7" name="Date Placeholder 3"/>
          <p:cNvSpPr>
            <a:spLocks noGrp="1"/>
          </p:cNvSpPr>
          <p:nvPr>
            <p:ph type="dt" sz="half" idx="10"/>
          </p:nvPr>
        </p:nvSpPr>
        <p:spPr/>
        <p:txBody>
          <a:bodyPr/>
          <a:lstStyle/>
          <a:p>
            <a:fld id="{FD2766A6-3C10-4AB8-86A1-BB1F0CDA7EFE}" type="datetimeFigureOut">
              <a:rPr lang="en-US" smtClean="0"/>
              <a:pPr/>
              <a:t>3/4/2023</a:t>
            </a:fld>
            <a:endParaRPr lang="en-US" dirty="0"/>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3060201-1C40-4B39-813D-5CD9493BAEED}" type="slidenum">
              <a:rPr lang="en-US" smtClean="0"/>
              <a:pPr/>
              <a:t>‹N›</a:t>
            </a:fld>
            <a:endParaRPr lang="en-US"/>
          </a:p>
        </p:txBody>
      </p:sp>
    </p:spTree>
    <p:extLst>
      <p:ext uri="{BB962C8B-B14F-4D97-AF65-F5344CB8AC3E}">
        <p14:creationId xmlns:p14="http://schemas.microsoft.com/office/powerpoint/2010/main" val="66329391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it-IT"/>
              <a:t>Fare clic per modificare lo stile del titolo dello schema</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a:t>Fare clic per modificare gli stili del testo dello schema</a:t>
            </a:r>
          </a:p>
        </p:txBody>
      </p:sp>
      <p:sp>
        <p:nvSpPr>
          <p:cNvPr id="4" name="Date Placeholder 3"/>
          <p:cNvSpPr>
            <a:spLocks noGrp="1"/>
          </p:cNvSpPr>
          <p:nvPr>
            <p:ph type="dt" sz="half" idx="10"/>
          </p:nvPr>
        </p:nvSpPr>
        <p:spPr/>
        <p:txBody>
          <a:bodyPr/>
          <a:lstStyle/>
          <a:p>
            <a:fld id="{FD2766A6-3C10-4AB8-86A1-BB1F0CDA7EFE}" type="datetimeFigureOut">
              <a:rPr lang="en-US" smtClean="0"/>
              <a:pPr/>
              <a:t>3/4/2023</a:t>
            </a:fld>
            <a:endParaRPr lang="en-US" dirty="0"/>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3060201-1C40-4B39-813D-5CD9493BAEED}" type="slidenum">
              <a:rPr lang="en-US" smtClean="0"/>
              <a:pPr/>
              <a:t>‹N›</a:t>
            </a:fld>
            <a:endParaRPr lang="en-US"/>
          </a:p>
        </p:txBody>
      </p:sp>
    </p:spTree>
    <p:extLst>
      <p:ext uri="{BB962C8B-B14F-4D97-AF65-F5344CB8AC3E}">
        <p14:creationId xmlns:p14="http://schemas.microsoft.com/office/powerpoint/2010/main" val="32011055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 dello schema</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5" name="Date Placeholder 4"/>
          <p:cNvSpPr>
            <a:spLocks noGrp="1"/>
          </p:cNvSpPr>
          <p:nvPr>
            <p:ph type="dt" sz="half" idx="10"/>
          </p:nvPr>
        </p:nvSpPr>
        <p:spPr/>
        <p:txBody>
          <a:bodyPr/>
          <a:lstStyle/>
          <a:p>
            <a:fld id="{FD2766A6-3C10-4AB8-86A1-BB1F0CDA7EFE}" type="datetimeFigureOut">
              <a:rPr lang="en-US" smtClean="0"/>
              <a:pPr/>
              <a:t>3/4/2023</a:t>
            </a:fld>
            <a:endParaRPr lang="en-US" dirty="0"/>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3060201-1C40-4B39-813D-5CD9493BAEED}" type="slidenum">
              <a:rPr lang="en-US" smtClean="0"/>
              <a:pPr/>
              <a:t>‹N›</a:t>
            </a:fld>
            <a:endParaRPr lang="en-US"/>
          </a:p>
        </p:txBody>
      </p:sp>
    </p:spTree>
    <p:extLst>
      <p:ext uri="{BB962C8B-B14F-4D97-AF65-F5344CB8AC3E}">
        <p14:creationId xmlns:p14="http://schemas.microsoft.com/office/powerpoint/2010/main" val="100160027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it-IT"/>
              <a:t>Fare clic per modificare lo stile del titolo dello schema</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7" name="Date Placeholder 6"/>
          <p:cNvSpPr>
            <a:spLocks noGrp="1"/>
          </p:cNvSpPr>
          <p:nvPr>
            <p:ph type="dt" sz="half" idx="10"/>
          </p:nvPr>
        </p:nvSpPr>
        <p:spPr/>
        <p:txBody>
          <a:bodyPr/>
          <a:lstStyle/>
          <a:p>
            <a:fld id="{FD2766A6-3C10-4AB8-86A1-BB1F0CDA7EFE}" type="datetimeFigureOut">
              <a:rPr lang="en-US" smtClean="0"/>
              <a:pPr/>
              <a:t>3/4/2023</a:t>
            </a:fld>
            <a:endParaRPr lang="en-US" dirty="0"/>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3060201-1C40-4B39-813D-5CD9493BAEED}" type="slidenum">
              <a:rPr lang="en-US" smtClean="0"/>
              <a:pPr/>
              <a:t>‹N›</a:t>
            </a:fld>
            <a:endParaRPr lang="en-US"/>
          </a:p>
        </p:txBody>
      </p:sp>
    </p:spTree>
    <p:extLst>
      <p:ext uri="{BB962C8B-B14F-4D97-AF65-F5344CB8AC3E}">
        <p14:creationId xmlns:p14="http://schemas.microsoft.com/office/powerpoint/2010/main" val="141945947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 dello schema</a:t>
            </a:r>
            <a:endParaRPr lang="en-US" dirty="0"/>
          </a:p>
        </p:txBody>
      </p:sp>
      <p:sp>
        <p:nvSpPr>
          <p:cNvPr id="7" name="Date Placeholder 2"/>
          <p:cNvSpPr>
            <a:spLocks noGrp="1"/>
          </p:cNvSpPr>
          <p:nvPr>
            <p:ph type="dt" sz="half" idx="10"/>
          </p:nvPr>
        </p:nvSpPr>
        <p:spPr/>
        <p:txBody>
          <a:bodyPr/>
          <a:lstStyle/>
          <a:p>
            <a:fld id="{FD2766A6-3C10-4AB8-86A1-BB1F0CDA7EFE}" type="datetimeFigureOut">
              <a:rPr lang="en-US" smtClean="0"/>
              <a:pPr/>
              <a:t>3/4/2023</a:t>
            </a:fld>
            <a:endParaRPr lang="en-US" dirty="0"/>
          </a:p>
        </p:txBody>
      </p:sp>
      <p:sp>
        <p:nvSpPr>
          <p:cNvPr id="5" name="Footer Placeholder 3"/>
          <p:cNvSpPr>
            <a:spLocks noGrp="1"/>
          </p:cNvSpPr>
          <p:nvPr>
            <p:ph type="ftr" sz="quarter" idx="11"/>
          </p:nvPr>
        </p:nvSpPr>
        <p:spPr/>
        <p:txBody>
          <a:bodyPr/>
          <a:lstStyle/>
          <a:p>
            <a:endParaRPr lang="en-US"/>
          </a:p>
        </p:txBody>
      </p:sp>
      <p:sp>
        <p:nvSpPr>
          <p:cNvPr id="6" name="Slide Number Placeholder 4"/>
          <p:cNvSpPr>
            <a:spLocks noGrp="1"/>
          </p:cNvSpPr>
          <p:nvPr>
            <p:ph type="sldNum" sz="quarter" idx="12"/>
          </p:nvPr>
        </p:nvSpPr>
        <p:spPr/>
        <p:txBody>
          <a:bodyPr/>
          <a:lstStyle/>
          <a:p>
            <a:fld id="{D3060201-1C40-4B39-813D-5CD9493BAEED}" type="slidenum">
              <a:rPr lang="en-US" smtClean="0"/>
              <a:pPr/>
              <a:t>‹N›</a:t>
            </a:fld>
            <a:endParaRPr lang="en-US"/>
          </a:p>
        </p:txBody>
      </p:sp>
    </p:spTree>
    <p:extLst>
      <p:ext uri="{BB962C8B-B14F-4D97-AF65-F5344CB8AC3E}">
        <p14:creationId xmlns:p14="http://schemas.microsoft.com/office/powerpoint/2010/main" val="146643739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FD2766A6-3C10-4AB8-86A1-BB1F0CDA7EFE}" type="datetimeFigureOut">
              <a:rPr lang="en-US" smtClean="0"/>
              <a:pPr/>
              <a:t>3/4/2023</a:t>
            </a:fld>
            <a:endParaRPr lang="en-US" dirty="0"/>
          </a:p>
        </p:txBody>
      </p:sp>
      <p:sp>
        <p:nvSpPr>
          <p:cNvPr id="5" name="Footer Placeholder 2"/>
          <p:cNvSpPr>
            <a:spLocks noGrp="1"/>
          </p:cNvSpPr>
          <p:nvPr>
            <p:ph type="ftr" sz="quarter" idx="11"/>
          </p:nvPr>
        </p:nvSpPr>
        <p:spPr/>
        <p:txBody>
          <a:bodyPr/>
          <a:lstStyle/>
          <a:p>
            <a:endParaRPr lang="en-US"/>
          </a:p>
        </p:txBody>
      </p:sp>
      <p:sp>
        <p:nvSpPr>
          <p:cNvPr id="6" name="Slide Number Placeholder 3"/>
          <p:cNvSpPr>
            <a:spLocks noGrp="1"/>
          </p:cNvSpPr>
          <p:nvPr>
            <p:ph type="sldNum" sz="quarter" idx="12"/>
          </p:nvPr>
        </p:nvSpPr>
        <p:spPr/>
        <p:txBody>
          <a:bodyPr/>
          <a:lstStyle/>
          <a:p>
            <a:fld id="{D3060201-1C40-4B39-813D-5CD9493BAEED}" type="slidenum">
              <a:rPr lang="en-US" smtClean="0"/>
              <a:pPr/>
              <a:t>‹N›</a:t>
            </a:fld>
            <a:endParaRPr lang="en-US"/>
          </a:p>
        </p:txBody>
      </p:sp>
    </p:spTree>
    <p:extLst>
      <p:ext uri="{BB962C8B-B14F-4D97-AF65-F5344CB8AC3E}">
        <p14:creationId xmlns:p14="http://schemas.microsoft.com/office/powerpoint/2010/main" val="356870383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1154953" y="1447800"/>
            <a:ext cx="3401064" cy="1447800"/>
          </a:xfrm>
        </p:spPr>
        <p:txBody>
          <a:bodyPr anchor="b"/>
          <a:lstStyle>
            <a:lvl1pPr algn="l">
              <a:defRPr sz="2400" b="0"/>
            </a:lvl1pPr>
          </a:lstStyle>
          <a:p>
            <a:r>
              <a:rPr lang="it-IT"/>
              <a:t>Fare clic per modificare lo stile del titolo dello schema</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Text Placeholder 3"/>
          <p:cNvSpPr>
            <a:spLocks noGrp="1"/>
          </p:cNvSpPr>
          <p:nvPr>
            <p:ph type="body" sz="half" idx="2"/>
          </p:nvPr>
        </p:nvSpPr>
        <p:spPr>
          <a:xfrm>
            <a:off x="1154953"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gli stili del testo dello schema</a:t>
            </a:r>
          </a:p>
        </p:txBody>
      </p:sp>
      <p:sp>
        <p:nvSpPr>
          <p:cNvPr id="7" name="Date Placeholder 4"/>
          <p:cNvSpPr>
            <a:spLocks noGrp="1"/>
          </p:cNvSpPr>
          <p:nvPr>
            <p:ph type="dt" sz="half" idx="10"/>
          </p:nvPr>
        </p:nvSpPr>
        <p:spPr/>
        <p:txBody>
          <a:bodyPr/>
          <a:lstStyle/>
          <a:p>
            <a:fld id="{FD2766A6-3C10-4AB8-86A1-BB1F0CDA7EFE}" type="datetimeFigureOut">
              <a:rPr lang="en-US" smtClean="0"/>
              <a:pPr/>
              <a:t>3/4/2023</a:t>
            </a:fld>
            <a:endParaRPr lang="en-US" dirty="0"/>
          </a:p>
        </p:txBody>
      </p:sp>
      <p:sp>
        <p:nvSpPr>
          <p:cNvPr id="5" name="Footer Placeholder 5"/>
          <p:cNvSpPr>
            <a:spLocks noGrp="1"/>
          </p:cNvSpPr>
          <p:nvPr>
            <p:ph type="ftr" sz="quarter" idx="11"/>
          </p:nvPr>
        </p:nvSpPr>
        <p:spPr/>
        <p:txBody>
          <a:bodyPr/>
          <a:lstStyle/>
          <a:p>
            <a:endParaRPr lang="en-US"/>
          </a:p>
        </p:txBody>
      </p:sp>
      <p:sp>
        <p:nvSpPr>
          <p:cNvPr id="6" name="Slide Number Placeholder 6"/>
          <p:cNvSpPr>
            <a:spLocks noGrp="1"/>
          </p:cNvSpPr>
          <p:nvPr>
            <p:ph type="sldNum" sz="quarter" idx="12"/>
          </p:nvPr>
        </p:nvSpPr>
        <p:spPr/>
        <p:txBody>
          <a:bodyPr/>
          <a:lstStyle/>
          <a:p>
            <a:fld id="{D3060201-1C40-4B39-813D-5CD9493BAEED}" type="slidenum">
              <a:rPr lang="en-US" smtClean="0"/>
              <a:pPr/>
              <a:t>‹N›</a:t>
            </a:fld>
            <a:endParaRPr lang="en-US"/>
          </a:p>
        </p:txBody>
      </p:sp>
    </p:spTree>
    <p:extLst>
      <p:ext uri="{BB962C8B-B14F-4D97-AF65-F5344CB8AC3E}">
        <p14:creationId xmlns:p14="http://schemas.microsoft.com/office/powerpoint/2010/main" val="28744801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it-IT"/>
              <a:t>Fare clic per modificare lo stile del titolo dello schema</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it-IT"/>
              <a:t>Fare clic sull'icona per inserire un'immagine</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gli stili del testo dello schema</a:t>
            </a:r>
          </a:p>
        </p:txBody>
      </p:sp>
      <p:sp>
        <p:nvSpPr>
          <p:cNvPr id="5" name="Date Placeholder 4"/>
          <p:cNvSpPr>
            <a:spLocks noGrp="1"/>
          </p:cNvSpPr>
          <p:nvPr>
            <p:ph type="dt" sz="half" idx="10"/>
          </p:nvPr>
        </p:nvSpPr>
        <p:spPr/>
        <p:txBody>
          <a:bodyPr/>
          <a:lstStyle/>
          <a:p>
            <a:fld id="{FD2766A6-3C10-4AB8-86A1-BB1F0CDA7EFE}" type="datetimeFigureOut">
              <a:rPr lang="en-US" smtClean="0"/>
              <a:pPr/>
              <a:t>3/4/2023</a:t>
            </a:fld>
            <a:endParaRPr lang="en-US" dirty="0"/>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3060201-1C40-4B39-813D-5CD9493BAEED}" type="slidenum">
              <a:rPr lang="en-US" smtClean="0"/>
              <a:pPr/>
              <a:t>‹N›</a:t>
            </a:fld>
            <a:endParaRPr lang="en-US"/>
          </a:p>
        </p:txBody>
      </p:sp>
    </p:spTree>
    <p:extLst>
      <p:ext uri="{BB962C8B-B14F-4D97-AF65-F5344CB8AC3E}">
        <p14:creationId xmlns:p14="http://schemas.microsoft.com/office/powerpoint/2010/main" val="103668217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it-IT"/>
              <a:t>Fare clic per modificare lo stile del titolo dello schema</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FD2766A6-3C10-4AB8-86A1-BB1F0CDA7EFE}" type="datetimeFigureOut">
              <a:rPr lang="en-US" smtClean="0"/>
              <a:pPr/>
              <a:t>3/4/2023</a:t>
            </a:fld>
            <a:endParaRPr lang="en-US" dirty="0"/>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US"/>
          </a:p>
        </p:txBody>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D3060201-1C40-4B39-813D-5CD9493BAEED}" type="slidenum">
              <a:rPr lang="en-US" smtClean="0"/>
              <a:pPr/>
              <a:t>‹N›</a:t>
            </a:fld>
            <a:endParaRPr lang="en-US"/>
          </a:p>
        </p:txBody>
      </p:sp>
    </p:spTree>
    <p:extLst>
      <p:ext uri="{BB962C8B-B14F-4D97-AF65-F5344CB8AC3E}">
        <p14:creationId xmlns:p14="http://schemas.microsoft.com/office/powerpoint/2010/main" val="1564522863"/>
      </p:ext>
    </p:extLst>
  </p:cSld>
  <p:clrMap bg1="dk1" tx1="lt1" bg2="dk2" tx2="lt2" accent1="accent1" accent2="accent2" accent3="accent3" accent4="accent4" accent5="accent5" accent6="accent6" hlink="hlink" folHlink="folHlink"/>
  <p:sldLayoutIdLst>
    <p:sldLayoutId id="2147483727" r:id="rId1"/>
    <p:sldLayoutId id="2147483728" r:id="rId2"/>
    <p:sldLayoutId id="2147483729" r:id="rId3"/>
    <p:sldLayoutId id="2147483730" r:id="rId4"/>
    <p:sldLayoutId id="2147483731" r:id="rId5"/>
    <p:sldLayoutId id="2147483732" r:id="rId6"/>
    <p:sldLayoutId id="2147483733" r:id="rId7"/>
    <p:sldLayoutId id="2147483734" r:id="rId8"/>
    <p:sldLayoutId id="2147483735" r:id="rId9"/>
    <p:sldLayoutId id="2147483736" r:id="rId10"/>
    <p:sldLayoutId id="2147483737" r:id="rId11"/>
    <p:sldLayoutId id="2147483738" r:id="rId12"/>
    <p:sldLayoutId id="2147483739" r:id="rId13"/>
    <p:sldLayoutId id="2147483740" r:id="rId14"/>
    <p:sldLayoutId id="2147483741" r:id="rId15"/>
    <p:sldLayoutId id="2147483742" r:id="rId16"/>
    <p:sldLayoutId id="2147483743" r:id="rId17"/>
  </p:sldLayoutIdLst>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21.gif"/><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image" Target="../media/image11.png"/><Relationship Id="rId13" Type="http://schemas.openxmlformats.org/officeDocument/2006/relationships/customXml" Target="../ink/ink6.xml"/><Relationship Id="rId3" Type="http://schemas.openxmlformats.org/officeDocument/2006/relationships/customXml" Target="../ink/ink1.xml"/><Relationship Id="rId7" Type="http://schemas.openxmlformats.org/officeDocument/2006/relationships/customXml" Target="../ink/ink3.xml"/><Relationship Id="rId12" Type="http://schemas.openxmlformats.org/officeDocument/2006/relationships/image" Target="../media/image13.png"/><Relationship Id="rId2" Type="http://schemas.openxmlformats.org/officeDocument/2006/relationships/image" Target="../media/image8.png"/><Relationship Id="rId1" Type="http://schemas.openxmlformats.org/officeDocument/2006/relationships/slideLayout" Target="../slideLayouts/slideLayout2.xml"/><Relationship Id="rId6" Type="http://schemas.openxmlformats.org/officeDocument/2006/relationships/image" Target="../media/image10.png"/><Relationship Id="rId11" Type="http://schemas.openxmlformats.org/officeDocument/2006/relationships/customXml" Target="../ink/ink5.xml"/><Relationship Id="rId5" Type="http://schemas.openxmlformats.org/officeDocument/2006/relationships/customXml" Target="../ink/ink2.xml"/><Relationship Id="rId10" Type="http://schemas.openxmlformats.org/officeDocument/2006/relationships/image" Target="../media/image12.png"/><Relationship Id="rId4" Type="http://schemas.openxmlformats.org/officeDocument/2006/relationships/image" Target="../media/image9.png"/><Relationship Id="rId9" Type="http://schemas.openxmlformats.org/officeDocument/2006/relationships/customXml" Target="../ink/ink4.xml"/><Relationship Id="rId14" Type="http://schemas.openxmlformats.org/officeDocument/2006/relationships/image" Target="../media/image14.png"/></Relationships>
</file>

<file path=ppt/slides/_rels/slide5.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customXml" Target="../ink/ink7.xml"/><Relationship Id="rId7" Type="http://schemas.openxmlformats.org/officeDocument/2006/relationships/customXml" Target="../ink/ink9.xml"/><Relationship Id="rId2" Type="http://schemas.openxmlformats.org/officeDocument/2006/relationships/image" Target="../media/image8.png"/><Relationship Id="rId1"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customXml" Target="../ink/ink8.xml"/><Relationship Id="rId4" Type="http://schemas.openxmlformats.org/officeDocument/2006/relationships/image" Target="../media/image15.png"/></Relationships>
</file>

<file path=ppt/slides/_rels/slide6.xml.rels><?xml version="1.0" encoding="UTF-8" standalone="yes"?>
<Relationships xmlns="http://schemas.openxmlformats.org/package/2006/relationships"><Relationship Id="rId8" Type="http://schemas.openxmlformats.org/officeDocument/2006/relationships/image" Target="../media/image11.png"/><Relationship Id="rId13" Type="http://schemas.openxmlformats.org/officeDocument/2006/relationships/customXml" Target="../ink/ink15.xml"/><Relationship Id="rId18" Type="http://schemas.openxmlformats.org/officeDocument/2006/relationships/customXml" Target="../ink/ink19.xml"/><Relationship Id="rId3" Type="http://schemas.openxmlformats.org/officeDocument/2006/relationships/customXml" Target="../ink/ink10.xml"/><Relationship Id="rId7" Type="http://schemas.openxmlformats.org/officeDocument/2006/relationships/customXml" Target="../ink/ink12.xml"/><Relationship Id="rId12" Type="http://schemas.openxmlformats.org/officeDocument/2006/relationships/image" Target="../media/image13.png"/><Relationship Id="rId17" Type="http://schemas.openxmlformats.org/officeDocument/2006/relationships/customXml" Target="../ink/ink18.xml"/><Relationship Id="rId2" Type="http://schemas.openxmlformats.org/officeDocument/2006/relationships/image" Target="../media/image8.png"/><Relationship Id="rId16" Type="http://schemas.openxmlformats.org/officeDocument/2006/relationships/customXml" Target="../ink/ink17.xml"/><Relationship Id="rId20" Type="http://schemas.openxmlformats.org/officeDocument/2006/relationships/customXml" Target="../ink/ink21.xml"/><Relationship Id="rId1" Type="http://schemas.openxmlformats.org/officeDocument/2006/relationships/slideLayout" Target="../slideLayouts/slideLayout2.xml"/><Relationship Id="rId6" Type="http://schemas.openxmlformats.org/officeDocument/2006/relationships/image" Target="../media/image10.png"/><Relationship Id="rId11" Type="http://schemas.openxmlformats.org/officeDocument/2006/relationships/customXml" Target="../ink/ink14.xml"/><Relationship Id="rId5" Type="http://schemas.openxmlformats.org/officeDocument/2006/relationships/customXml" Target="../ink/ink11.xml"/><Relationship Id="rId15" Type="http://schemas.openxmlformats.org/officeDocument/2006/relationships/customXml" Target="../ink/ink16.xml"/><Relationship Id="rId10" Type="http://schemas.openxmlformats.org/officeDocument/2006/relationships/image" Target="../media/image12.png"/><Relationship Id="rId19" Type="http://schemas.openxmlformats.org/officeDocument/2006/relationships/customXml" Target="../ink/ink20.xml"/><Relationship Id="rId4" Type="http://schemas.openxmlformats.org/officeDocument/2006/relationships/image" Target="../media/image9.png"/><Relationship Id="rId9" Type="http://schemas.openxmlformats.org/officeDocument/2006/relationships/customXml" Target="../ink/ink13.xml"/><Relationship Id="rId14" Type="http://schemas.openxmlformats.org/officeDocument/2006/relationships/image" Target="../media/image14.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1" descr="Matite colorate all'interno di un astuccio su un tavolo di legno">
            <a:extLst>
              <a:ext uri="{FF2B5EF4-FFF2-40B4-BE49-F238E27FC236}">
                <a16:creationId xmlns:a16="http://schemas.microsoft.com/office/drawing/2014/main" id="{AD75E65F-A3A9-35D7-AD8D-8B977E3E7163}"/>
              </a:ext>
            </a:extLst>
          </p:cNvPr>
          <p:cNvPicPr>
            <a:picLocks noChangeAspect="1"/>
          </p:cNvPicPr>
          <p:nvPr/>
        </p:nvPicPr>
        <p:blipFill rotWithShape="1">
          <a:blip r:embed="rId2"/>
          <a:srcRect t="15730"/>
          <a:stretch/>
        </p:blipFill>
        <p:spPr>
          <a:xfrm>
            <a:off x="-142466" y="0"/>
            <a:ext cx="12321692" cy="6930953"/>
          </a:xfrm>
          <a:prstGeom prst="rect">
            <a:avLst/>
          </a:prstGeom>
        </p:spPr>
      </p:pic>
      <p:sp>
        <p:nvSpPr>
          <p:cNvPr id="5" name="Rettangolo 4">
            <a:extLst>
              <a:ext uri="{FF2B5EF4-FFF2-40B4-BE49-F238E27FC236}">
                <a16:creationId xmlns:a16="http://schemas.microsoft.com/office/drawing/2014/main" id="{65CDA9AC-D2B1-3F08-FECE-D7EB5B713898}"/>
              </a:ext>
            </a:extLst>
          </p:cNvPr>
          <p:cNvSpPr/>
          <p:nvPr/>
        </p:nvSpPr>
        <p:spPr>
          <a:xfrm>
            <a:off x="869462" y="844062"/>
            <a:ext cx="7000629" cy="1446550"/>
          </a:xfrm>
          <a:prstGeom prst="rect">
            <a:avLst/>
          </a:prstGeom>
          <a:noFill/>
        </p:spPr>
        <p:txBody>
          <a:bodyPr wrap="square" lIns="91440" tIns="45720" rIns="91440" bIns="45720">
            <a:spAutoFit/>
          </a:bodyPr>
          <a:lstStyle/>
          <a:p>
            <a:pPr algn="ctr"/>
            <a:r>
              <a:rPr lang="it-IT" sz="8800" b="1" cap="none" spc="0"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rPr>
              <a:t>LASER</a:t>
            </a:r>
          </a:p>
        </p:txBody>
      </p:sp>
      <p:pic>
        <p:nvPicPr>
          <p:cNvPr id="1026" name="Picture 2" descr="Il Laser: che cos'è, come funziona e dove si applica">
            <a:extLst>
              <a:ext uri="{FF2B5EF4-FFF2-40B4-BE49-F238E27FC236}">
                <a16:creationId xmlns:a16="http://schemas.microsoft.com/office/drawing/2014/main" id="{53D7C749-A0BE-E969-8B5A-AB430C30AF1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54679" y="2622501"/>
            <a:ext cx="5226538" cy="274814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4372704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4994A1A8-E9FA-E1BD-D782-469A868F6C91}"/>
              </a:ext>
            </a:extLst>
          </p:cNvPr>
          <p:cNvSpPr>
            <a:spLocks noGrp="1"/>
          </p:cNvSpPr>
          <p:nvPr>
            <p:ph type="title"/>
          </p:nvPr>
        </p:nvSpPr>
        <p:spPr/>
        <p:txBody>
          <a:bodyPr/>
          <a:lstStyle/>
          <a:p>
            <a:r>
              <a:rPr lang="it-IT" dirty="0"/>
              <a:t>Funzionamento Laser</a:t>
            </a:r>
          </a:p>
        </p:txBody>
      </p:sp>
      <p:sp>
        <p:nvSpPr>
          <p:cNvPr id="3" name="Segnaposto contenuto 2">
            <a:extLst>
              <a:ext uri="{FF2B5EF4-FFF2-40B4-BE49-F238E27FC236}">
                <a16:creationId xmlns:a16="http://schemas.microsoft.com/office/drawing/2014/main" id="{C7109E75-AF93-4A18-670B-3BD2B25FA95F}"/>
              </a:ext>
            </a:extLst>
          </p:cNvPr>
          <p:cNvSpPr>
            <a:spLocks noGrp="1"/>
          </p:cNvSpPr>
          <p:nvPr>
            <p:ph idx="1"/>
          </p:nvPr>
        </p:nvSpPr>
        <p:spPr>
          <a:xfrm>
            <a:off x="751619" y="2037287"/>
            <a:ext cx="8946541" cy="4195481"/>
          </a:xfrm>
        </p:spPr>
        <p:txBody>
          <a:bodyPr/>
          <a:lstStyle/>
          <a:p>
            <a:pPr algn="just">
              <a:lnSpc>
                <a:spcPct val="150000"/>
              </a:lnSpc>
            </a:pPr>
            <a:r>
              <a:rPr lang="it-IT" dirty="0"/>
              <a:t>È nella pratica impossibile raggiungere l’inversione di popolazione con un sistema energetico a due livelli dal momento che il tempo di decadimento è così basso che tecnologicamente è improbabile riuscire a preparare il nostro materiale con un significativo numero di elettroni nello stato eccitato.</a:t>
            </a:r>
          </a:p>
        </p:txBody>
      </p:sp>
    </p:spTree>
    <p:extLst>
      <p:ext uri="{BB962C8B-B14F-4D97-AF65-F5344CB8AC3E}">
        <p14:creationId xmlns:p14="http://schemas.microsoft.com/office/powerpoint/2010/main" val="120489422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4994A1A8-E9FA-E1BD-D782-469A868F6C91}"/>
              </a:ext>
            </a:extLst>
          </p:cNvPr>
          <p:cNvSpPr>
            <a:spLocks noGrp="1"/>
          </p:cNvSpPr>
          <p:nvPr>
            <p:ph type="title"/>
          </p:nvPr>
        </p:nvSpPr>
        <p:spPr/>
        <p:txBody>
          <a:bodyPr/>
          <a:lstStyle/>
          <a:p>
            <a:r>
              <a:rPr lang="it-IT" dirty="0"/>
              <a:t>Funzionamento Laser</a:t>
            </a:r>
          </a:p>
        </p:txBody>
      </p:sp>
      <p:sp>
        <p:nvSpPr>
          <p:cNvPr id="3" name="Segnaposto contenuto 2">
            <a:extLst>
              <a:ext uri="{FF2B5EF4-FFF2-40B4-BE49-F238E27FC236}">
                <a16:creationId xmlns:a16="http://schemas.microsoft.com/office/drawing/2014/main" id="{C7109E75-AF93-4A18-670B-3BD2B25FA95F}"/>
              </a:ext>
            </a:extLst>
          </p:cNvPr>
          <p:cNvSpPr>
            <a:spLocks noGrp="1"/>
          </p:cNvSpPr>
          <p:nvPr>
            <p:ph idx="1"/>
          </p:nvPr>
        </p:nvSpPr>
        <p:spPr>
          <a:xfrm>
            <a:off x="524973" y="1716856"/>
            <a:ext cx="8946541" cy="4195481"/>
          </a:xfrm>
        </p:spPr>
        <p:txBody>
          <a:bodyPr/>
          <a:lstStyle/>
          <a:p>
            <a:pPr algn="just">
              <a:lnSpc>
                <a:spcPct val="150000"/>
              </a:lnSpc>
            </a:pPr>
            <a:r>
              <a:rPr lang="it-IT" dirty="0"/>
              <a:t>Pertanto si cerca di realizzare schemi a livelli energetici come i seguenti:</a:t>
            </a:r>
          </a:p>
          <a:p>
            <a:pPr algn="just">
              <a:lnSpc>
                <a:spcPct val="150000"/>
              </a:lnSpc>
            </a:pPr>
            <a:endParaRPr lang="it-IT" dirty="0"/>
          </a:p>
        </p:txBody>
      </p:sp>
      <p:pic>
        <p:nvPicPr>
          <p:cNvPr id="2050" name="Picture 2" descr="Introduction to lasers">
            <a:extLst>
              <a:ext uri="{FF2B5EF4-FFF2-40B4-BE49-F238E27FC236}">
                <a16:creationId xmlns:a16="http://schemas.microsoft.com/office/drawing/2014/main" id="{42B8D3CE-2C7B-FBA3-A666-DE755CF1FDB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84958" y="2854812"/>
            <a:ext cx="2871055" cy="3324379"/>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Introduction to lasers">
            <a:extLst>
              <a:ext uri="{FF2B5EF4-FFF2-40B4-BE49-F238E27FC236}">
                <a16:creationId xmlns:a16="http://schemas.microsoft.com/office/drawing/2014/main" id="{45F8936E-A289-E7EB-1081-43EE2CE3C14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52477" y="2854812"/>
            <a:ext cx="2930589" cy="34096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7050344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4994A1A8-E9FA-E1BD-D782-469A868F6C91}"/>
              </a:ext>
            </a:extLst>
          </p:cNvPr>
          <p:cNvSpPr>
            <a:spLocks noGrp="1"/>
          </p:cNvSpPr>
          <p:nvPr>
            <p:ph type="title"/>
          </p:nvPr>
        </p:nvSpPr>
        <p:spPr/>
        <p:txBody>
          <a:bodyPr/>
          <a:lstStyle/>
          <a:p>
            <a:r>
              <a:rPr lang="it-IT" dirty="0"/>
              <a:t>Funzionamento Laser</a:t>
            </a:r>
          </a:p>
        </p:txBody>
      </p:sp>
      <p:sp>
        <p:nvSpPr>
          <p:cNvPr id="3" name="Segnaposto contenuto 2">
            <a:extLst>
              <a:ext uri="{FF2B5EF4-FFF2-40B4-BE49-F238E27FC236}">
                <a16:creationId xmlns:a16="http://schemas.microsoft.com/office/drawing/2014/main" id="{C7109E75-AF93-4A18-670B-3BD2B25FA95F}"/>
              </a:ext>
            </a:extLst>
          </p:cNvPr>
          <p:cNvSpPr>
            <a:spLocks noGrp="1"/>
          </p:cNvSpPr>
          <p:nvPr>
            <p:ph idx="1"/>
          </p:nvPr>
        </p:nvSpPr>
        <p:spPr>
          <a:xfrm>
            <a:off x="524973" y="1716856"/>
            <a:ext cx="8946541" cy="4195481"/>
          </a:xfrm>
        </p:spPr>
        <p:txBody>
          <a:bodyPr/>
          <a:lstStyle/>
          <a:p>
            <a:pPr algn="just">
              <a:lnSpc>
                <a:spcPct val="150000"/>
              </a:lnSpc>
            </a:pPr>
            <a:r>
              <a:rPr lang="it-IT" dirty="0"/>
              <a:t>Per lo schema a tre livelli il funzionamento è il seguente:</a:t>
            </a:r>
          </a:p>
          <a:p>
            <a:pPr>
              <a:lnSpc>
                <a:spcPct val="150000"/>
              </a:lnSpc>
              <a:buFont typeface="Wingdings" panose="05000000000000000000" pitchFamily="2" charset="2"/>
              <a:buChar char="§"/>
            </a:pPr>
            <a:r>
              <a:rPr lang="it-IT" dirty="0"/>
              <a:t>L’elettrone viene eccitato dal livello 1 al livello3</a:t>
            </a:r>
          </a:p>
          <a:p>
            <a:pPr>
              <a:lnSpc>
                <a:spcPct val="150000"/>
              </a:lnSpc>
              <a:buFont typeface="Wingdings" panose="05000000000000000000" pitchFamily="2" charset="2"/>
              <a:buChar char="§"/>
            </a:pPr>
            <a:r>
              <a:rPr lang="it-IT" dirty="0"/>
              <a:t>Dal livello 3 l’elettrone decade rapidamente al livello 2</a:t>
            </a:r>
          </a:p>
          <a:p>
            <a:pPr>
              <a:lnSpc>
                <a:spcPct val="150000"/>
              </a:lnSpc>
              <a:buFont typeface="Wingdings" panose="05000000000000000000" pitchFamily="2" charset="2"/>
              <a:buChar char="§"/>
            </a:pPr>
            <a:r>
              <a:rPr lang="it-IT" dirty="0"/>
              <a:t>Tra il livello 3 ed il livello 2 vi è un tempo di decadimento inferiore a quello tra i livelli 2 ed 1</a:t>
            </a:r>
          </a:p>
          <a:p>
            <a:pPr>
              <a:lnSpc>
                <a:spcPct val="150000"/>
              </a:lnSpc>
              <a:buFont typeface="Wingdings" panose="05000000000000000000" pitchFamily="2" charset="2"/>
              <a:buChar char="§"/>
            </a:pPr>
            <a:r>
              <a:rPr lang="it-IT" dirty="0"/>
              <a:t>Tra i livelli 2 ed 1 si ottiene l’inversione di popolazione</a:t>
            </a:r>
          </a:p>
          <a:p>
            <a:pPr algn="just">
              <a:lnSpc>
                <a:spcPct val="150000"/>
              </a:lnSpc>
            </a:pPr>
            <a:endParaRPr lang="it-IT" dirty="0"/>
          </a:p>
          <a:p>
            <a:pPr algn="just">
              <a:lnSpc>
                <a:spcPct val="150000"/>
              </a:lnSpc>
            </a:pPr>
            <a:endParaRPr lang="it-IT" dirty="0"/>
          </a:p>
          <a:p>
            <a:pPr algn="just">
              <a:lnSpc>
                <a:spcPct val="150000"/>
              </a:lnSpc>
            </a:pPr>
            <a:endParaRPr lang="it-IT" dirty="0"/>
          </a:p>
        </p:txBody>
      </p:sp>
      <p:pic>
        <p:nvPicPr>
          <p:cNvPr id="2050" name="Picture 2" descr="Introduction to lasers">
            <a:extLst>
              <a:ext uri="{FF2B5EF4-FFF2-40B4-BE49-F238E27FC236}">
                <a16:creationId xmlns:a16="http://schemas.microsoft.com/office/drawing/2014/main" id="{42B8D3CE-2C7B-FBA3-A666-DE755CF1FDB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026892" y="750660"/>
            <a:ext cx="2313112" cy="26783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4864052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4994A1A8-E9FA-E1BD-D782-469A868F6C91}"/>
              </a:ext>
            </a:extLst>
          </p:cNvPr>
          <p:cNvSpPr>
            <a:spLocks noGrp="1"/>
          </p:cNvSpPr>
          <p:nvPr>
            <p:ph type="title"/>
          </p:nvPr>
        </p:nvSpPr>
        <p:spPr/>
        <p:txBody>
          <a:bodyPr/>
          <a:lstStyle/>
          <a:p>
            <a:r>
              <a:rPr lang="it-IT" dirty="0"/>
              <a:t>Funzionamento Laser</a:t>
            </a:r>
          </a:p>
        </p:txBody>
      </p:sp>
      <p:sp>
        <p:nvSpPr>
          <p:cNvPr id="3" name="Segnaposto contenuto 2">
            <a:extLst>
              <a:ext uri="{FF2B5EF4-FFF2-40B4-BE49-F238E27FC236}">
                <a16:creationId xmlns:a16="http://schemas.microsoft.com/office/drawing/2014/main" id="{C7109E75-AF93-4A18-670B-3BD2B25FA95F}"/>
              </a:ext>
            </a:extLst>
          </p:cNvPr>
          <p:cNvSpPr>
            <a:spLocks noGrp="1"/>
          </p:cNvSpPr>
          <p:nvPr>
            <p:ph idx="1"/>
          </p:nvPr>
        </p:nvSpPr>
        <p:spPr>
          <a:xfrm>
            <a:off x="524973" y="1716856"/>
            <a:ext cx="8946541" cy="4195481"/>
          </a:xfrm>
        </p:spPr>
        <p:txBody>
          <a:bodyPr/>
          <a:lstStyle/>
          <a:p>
            <a:pPr algn="just">
              <a:lnSpc>
                <a:spcPct val="150000"/>
              </a:lnSpc>
            </a:pPr>
            <a:r>
              <a:rPr lang="it-IT" dirty="0"/>
              <a:t>Per lo schema a tre livelli il funzionamento è il seguente:</a:t>
            </a:r>
          </a:p>
          <a:p>
            <a:pPr>
              <a:lnSpc>
                <a:spcPct val="150000"/>
              </a:lnSpc>
              <a:buFont typeface="Wingdings" panose="05000000000000000000" pitchFamily="2" charset="2"/>
              <a:buChar char="§"/>
            </a:pPr>
            <a:r>
              <a:rPr lang="it-IT" dirty="0"/>
              <a:t>L’elettrone viene eccitato dal livello 0 al livello3</a:t>
            </a:r>
          </a:p>
          <a:p>
            <a:pPr>
              <a:lnSpc>
                <a:spcPct val="150000"/>
              </a:lnSpc>
              <a:buFont typeface="Wingdings" panose="05000000000000000000" pitchFamily="2" charset="2"/>
              <a:buChar char="§"/>
            </a:pPr>
            <a:r>
              <a:rPr lang="it-IT" dirty="0"/>
              <a:t>Dal livello 3 l’elettrone decade rapidamente al livello 2</a:t>
            </a:r>
          </a:p>
          <a:p>
            <a:pPr>
              <a:lnSpc>
                <a:spcPct val="150000"/>
              </a:lnSpc>
              <a:buFont typeface="Wingdings" panose="05000000000000000000" pitchFamily="2" charset="2"/>
              <a:buChar char="§"/>
            </a:pPr>
            <a:r>
              <a:rPr lang="it-IT" dirty="0"/>
              <a:t>Tra il livello 3 ed il livello 2 vi è un tempo di decadimento inferiore a quello tra i livelli 2 ed 1</a:t>
            </a:r>
          </a:p>
          <a:p>
            <a:pPr>
              <a:lnSpc>
                <a:spcPct val="150000"/>
              </a:lnSpc>
              <a:buFont typeface="Wingdings" panose="05000000000000000000" pitchFamily="2" charset="2"/>
              <a:buChar char="§"/>
            </a:pPr>
            <a:r>
              <a:rPr lang="it-IT" dirty="0"/>
              <a:t>Tra i livelli 2 ed 1 si ottiene l’inversione di popolazione</a:t>
            </a:r>
          </a:p>
          <a:p>
            <a:pPr>
              <a:lnSpc>
                <a:spcPct val="150000"/>
              </a:lnSpc>
              <a:buFont typeface="Wingdings" panose="05000000000000000000" pitchFamily="2" charset="2"/>
              <a:buChar char="§"/>
            </a:pPr>
            <a:r>
              <a:rPr lang="it-IT" dirty="0"/>
              <a:t>Dal livello 1 l’elettrone decade nel livello 0 rapidamente</a:t>
            </a:r>
          </a:p>
          <a:p>
            <a:pPr algn="just">
              <a:lnSpc>
                <a:spcPct val="150000"/>
              </a:lnSpc>
            </a:pPr>
            <a:endParaRPr lang="it-IT" dirty="0"/>
          </a:p>
          <a:p>
            <a:pPr algn="just">
              <a:lnSpc>
                <a:spcPct val="150000"/>
              </a:lnSpc>
            </a:pPr>
            <a:endParaRPr lang="it-IT" dirty="0"/>
          </a:p>
          <a:p>
            <a:pPr algn="just">
              <a:lnSpc>
                <a:spcPct val="150000"/>
              </a:lnSpc>
            </a:pPr>
            <a:endParaRPr lang="it-IT" dirty="0"/>
          </a:p>
        </p:txBody>
      </p:sp>
      <p:pic>
        <p:nvPicPr>
          <p:cNvPr id="4" name="Picture 4" descr="Introduction to lasers">
            <a:extLst>
              <a:ext uri="{FF2B5EF4-FFF2-40B4-BE49-F238E27FC236}">
                <a16:creationId xmlns:a16="http://schemas.microsoft.com/office/drawing/2014/main" id="{4F9C9F1C-28F5-7C75-05AF-CF45D27D786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105501" y="945663"/>
            <a:ext cx="2233520" cy="259861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4530282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2D4D6077-BAC7-A098-03BD-17E58D14F274}"/>
              </a:ext>
            </a:extLst>
          </p:cNvPr>
          <p:cNvSpPr>
            <a:spLocks noGrp="1"/>
          </p:cNvSpPr>
          <p:nvPr>
            <p:ph type="title"/>
          </p:nvPr>
        </p:nvSpPr>
        <p:spPr/>
        <p:txBody>
          <a:bodyPr/>
          <a:lstStyle/>
          <a:p>
            <a:r>
              <a:rPr lang="it-IT" dirty="0"/>
              <a:t>Meccanismi di Pompaggio</a:t>
            </a:r>
          </a:p>
        </p:txBody>
      </p:sp>
      <p:sp>
        <p:nvSpPr>
          <p:cNvPr id="3" name="Segnaposto contenuto 2">
            <a:extLst>
              <a:ext uri="{FF2B5EF4-FFF2-40B4-BE49-F238E27FC236}">
                <a16:creationId xmlns:a16="http://schemas.microsoft.com/office/drawing/2014/main" id="{8998EF10-A21A-1CCC-3CB3-6395ED3F4FB3}"/>
              </a:ext>
            </a:extLst>
          </p:cNvPr>
          <p:cNvSpPr>
            <a:spLocks noGrp="1"/>
          </p:cNvSpPr>
          <p:nvPr>
            <p:ph idx="1"/>
          </p:nvPr>
        </p:nvSpPr>
        <p:spPr/>
        <p:txBody>
          <a:bodyPr/>
          <a:lstStyle/>
          <a:p>
            <a:pPr algn="just"/>
            <a:r>
              <a:rPr lang="it-IT" dirty="0"/>
              <a:t>Ovviamente per poter promuovere, nei precedenti schemi, gli elettroni verso i livelli più energetici è necessaria un azione esterna. Essa è fornita da diversi meccanismi di pompaggio: Alcuni dei più noti sono:</a:t>
            </a:r>
          </a:p>
          <a:p>
            <a:pPr marL="0" indent="0" algn="just">
              <a:buNone/>
            </a:pPr>
            <a:endParaRPr lang="it-IT" dirty="0"/>
          </a:p>
          <a:p>
            <a:pPr algn="just">
              <a:buFont typeface="Wingdings" panose="05000000000000000000" pitchFamily="2" charset="2"/>
              <a:buChar char="§"/>
            </a:pPr>
            <a:r>
              <a:rPr lang="it-IT" dirty="0"/>
              <a:t>Pompaggio ottico: Attraverso l’uso di una radiazione luminosa gli elettroni vengono promossi nei livelli energetici più elevati per ottenere l’inversione di popolazione.</a:t>
            </a:r>
          </a:p>
          <a:p>
            <a:pPr marL="0" indent="0" algn="just">
              <a:buNone/>
            </a:pPr>
            <a:endParaRPr lang="it-IT" dirty="0"/>
          </a:p>
          <a:p>
            <a:pPr algn="just">
              <a:buFont typeface="Wingdings" panose="05000000000000000000" pitchFamily="2" charset="2"/>
              <a:buChar char="§"/>
            </a:pPr>
            <a:r>
              <a:rPr lang="it-IT" dirty="0"/>
              <a:t>Pompaggio elettrico: I processi di cui sopra si ottengono facendo passare corrente attraverso il mezzo attivo</a:t>
            </a:r>
          </a:p>
        </p:txBody>
      </p:sp>
    </p:spTree>
    <p:extLst>
      <p:ext uri="{BB962C8B-B14F-4D97-AF65-F5344CB8AC3E}">
        <p14:creationId xmlns:p14="http://schemas.microsoft.com/office/powerpoint/2010/main" val="25287508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4994A1A8-E9FA-E1BD-D782-469A868F6C91}"/>
              </a:ext>
            </a:extLst>
          </p:cNvPr>
          <p:cNvSpPr>
            <a:spLocks noGrp="1"/>
          </p:cNvSpPr>
          <p:nvPr>
            <p:ph type="title"/>
          </p:nvPr>
        </p:nvSpPr>
        <p:spPr/>
        <p:txBody>
          <a:bodyPr/>
          <a:lstStyle/>
          <a:p>
            <a:r>
              <a:rPr lang="it-IT" dirty="0"/>
              <a:t>Struttura della cavità laser</a:t>
            </a:r>
          </a:p>
        </p:txBody>
      </p:sp>
      <p:sp>
        <p:nvSpPr>
          <p:cNvPr id="3" name="Segnaposto contenuto 2">
            <a:extLst>
              <a:ext uri="{FF2B5EF4-FFF2-40B4-BE49-F238E27FC236}">
                <a16:creationId xmlns:a16="http://schemas.microsoft.com/office/drawing/2014/main" id="{C7109E75-AF93-4A18-670B-3BD2B25FA95F}"/>
              </a:ext>
            </a:extLst>
          </p:cNvPr>
          <p:cNvSpPr>
            <a:spLocks noGrp="1"/>
          </p:cNvSpPr>
          <p:nvPr>
            <p:ph idx="1"/>
          </p:nvPr>
        </p:nvSpPr>
        <p:spPr>
          <a:xfrm>
            <a:off x="524973" y="1716856"/>
            <a:ext cx="8946541" cy="4195481"/>
          </a:xfrm>
        </p:spPr>
        <p:txBody>
          <a:bodyPr/>
          <a:lstStyle/>
          <a:p>
            <a:pPr algn="just">
              <a:lnSpc>
                <a:spcPct val="150000"/>
              </a:lnSpc>
            </a:pPr>
            <a:endParaRPr lang="it-IT" dirty="0"/>
          </a:p>
          <a:p>
            <a:pPr algn="just">
              <a:lnSpc>
                <a:spcPct val="150000"/>
              </a:lnSpc>
            </a:pPr>
            <a:endParaRPr lang="it-IT" dirty="0"/>
          </a:p>
          <a:p>
            <a:pPr algn="just">
              <a:lnSpc>
                <a:spcPct val="150000"/>
              </a:lnSpc>
            </a:pPr>
            <a:endParaRPr lang="it-IT" dirty="0"/>
          </a:p>
        </p:txBody>
      </p:sp>
      <p:sp>
        <p:nvSpPr>
          <p:cNvPr id="5" name="Segnaposto contenuto 2">
            <a:extLst>
              <a:ext uri="{FF2B5EF4-FFF2-40B4-BE49-F238E27FC236}">
                <a16:creationId xmlns:a16="http://schemas.microsoft.com/office/drawing/2014/main" id="{FDBDDB6F-B782-F366-F763-892C617A4DFF}"/>
              </a:ext>
            </a:extLst>
          </p:cNvPr>
          <p:cNvSpPr txBox="1">
            <a:spLocks/>
          </p:cNvSpPr>
          <p:nvPr/>
        </p:nvSpPr>
        <p:spPr>
          <a:xfrm>
            <a:off x="403834" y="1156127"/>
            <a:ext cx="9408021" cy="4343476"/>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a:lstStyle>
          <a:p>
            <a:pPr algn="just">
              <a:lnSpc>
                <a:spcPct val="150000"/>
              </a:lnSpc>
            </a:pPr>
            <a:r>
              <a:rPr lang="it-IT" dirty="0"/>
              <a:t>Affinché si ottenga l’inversione di popolazione, però, è altresì importante che nel laser esista un feedback tale da permettere continuamente la transizione tra i due livelli necessari per la transizione laser. Tale feedback si ottiene facendo in modo che </a:t>
            </a:r>
            <a:r>
              <a:rPr lang="it-IT" u="sng" dirty="0"/>
              <a:t>i processi di emissione prevalenti siano di tipo stimolato</a:t>
            </a:r>
            <a:r>
              <a:rPr lang="it-IT" dirty="0"/>
              <a:t> . Per premiare tale meccanismo è essenziale che il mezzo attivo sia posto all’interno di una CAVITA’ OTTICA.</a:t>
            </a:r>
          </a:p>
          <a:p>
            <a:pPr algn="just">
              <a:lnSpc>
                <a:spcPct val="150000"/>
              </a:lnSpc>
              <a:buFont typeface="Wingdings" panose="05000000000000000000" pitchFamily="2" charset="2"/>
              <a:buChar char="§"/>
            </a:pPr>
            <a:endParaRPr lang="it-IT" u="sng" dirty="0"/>
          </a:p>
          <a:p>
            <a:pPr marL="0" indent="0" algn="just">
              <a:lnSpc>
                <a:spcPct val="150000"/>
              </a:lnSpc>
              <a:buNone/>
            </a:pPr>
            <a:endParaRPr lang="it-IT" dirty="0"/>
          </a:p>
          <a:p>
            <a:pPr algn="just">
              <a:lnSpc>
                <a:spcPct val="150000"/>
              </a:lnSpc>
            </a:pPr>
            <a:endParaRPr lang="it-IT" dirty="0"/>
          </a:p>
          <a:p>
            <a:pPr algn="just">
              <a:lnSpc>
                <a:spcPct val="150000"/>
              </a:lnSpc>
            </a:pPr>
            <a:endParaRPr lang="it-IT" dirty="0"/>
          </a:p>
        </p:txBody>
      </p:sp>
      <p:pic>
        <p:nvPicPr>
          <p:cNvPr id="3074" name="Picture 2" descr="INDICE">
            <a:extLst>
              <a:ext uri="{FF2B5EF4-FFF2-40B4-BE49-F238E27FC236}">
                <a16:creationId xmlns:a16="http://schemas.microsoft.com/office/drawing/2014/main" id="{7AFC4648-456F-F7FF-B6BC-B9BA218B68E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49613" y="4055091"/>
            <a:ext cx="3862387" cy="218308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2681998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4994A1A8-E9FA-E1BD-D782-469A868F6C91}"/>
              </a:ext>
            </a:extLst>
          </p:cNvPr>
          <p:cNvSpPr>
            <a:spLocks noGrp="1"/>
          </p:cNvSpPr>
          <p:nvPr>
            <p:ph type="title"/>
          </p:nvPr>
        </p:nvSpPr>
        <p:spPr/>
        <p:txBody>
          <a:bodyPr/>
          <a:lstStyle/>
          <a:p>
            <a:r>
              <a:rPr lang="it-IT" dirty="0"/>
              <a:t>Struttura della cavità laser</a:t>
            </a:r>
          </a:p>
        </p:txBody>
      </p:sp>
      <p:sp>
        <p:nvSpPr>
          <p:cNvPr id="3" name="Segnaposto contenuto 2">
            <a:extLst>
              <a:ext uri="{FF2B5EF4-FFF2-40B4-BE49-F238E27FC236}">
                <a16:creationId xmlns:a16="http://schemas.microsoft.com/office/drawing/2014/main" id="{C7109E75-AF93-4A18-670B-3BD2B25FA95F}"/>
              </a:ext>
            </a:extLst>
          </p:cNvPr>
          <p:cNvSpPr>
            <a:spLocks noGrp="1"/>
          </p:cNvSpPr>
          <p:nvPr>
            <p:ph idx="1"/>
          </p:nvPr>
        </p:nvSpPr>
        <p:spPr>
          <a:xfrm>
            <a:off x="524973" y="1716856"/>
            <a:ext cx="8946541" cy="4195481"/>
          </a:xfrm>
        </p:spPr>
        <p:txBody>
          <a:bodyPr/>
          <a:lstStyle/>
          <a:p>
            <a:pPr algn="just">
              <a:lnSpc>
                <a:spcPct val="150000"/>
              </a:lnSpc>
            </a:pPr>
            <a:endParaRPr lang="it-IT" dirty="0"/>
          </a:p>
          <a:p>
            <a:pPr algn="just">
              <a:lnSpc>
                <a:spcPct val="150000"/>
              </a:lnSpc>
            </a:pPr>
            <a:endParaRPr lang="it-IT" dirty="0"/>
          </a:p>
          <a:p>
            <a:pPr algn="just">
              <a:lnSpc>
                <a:spcPct val="150000"/>
              </a:lnSpc>
            </a:pPr>
            <a:endParaRPr lang="it-IT" dirty="0"/>
          </a:p>
        </p:txBody>
      </p:sp>
      <p:sp>
        <p:nvSpPr>
          <p:cNvPr id="5" name="Segnaposto contenuto 2">
            <a:extLst>
              <a:ext uri="{FF2B5EF4-FFF2-40B4-BE49-F238E27FC236}">
                <a16:creationId xmlns:a16="http://schemas.microsoft.com/office/drawing/2014/main" id="{FDBDDB6F-B782-F366-F763-892C617A4DFF}"/>
              </a:ext>
            </a:extLst>
          </p:cNvPr>
          <p:cNvSpPr txBox="1">
            <a:spLocks/>
          </p:cNvSpPr>
          <p:nvPr/>
        </p:nvSpPr>
        <p:spPr>
          <a:xfrm>
            <a:off x="63493" y="1405754"/>
            <a:ext cx="9408021" cy="4343476"/>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a:lstStyle>
          <a:p>
            <a:pPr algn="just">
              <a:lnSpc>
                <a:spcPct val="150000"/>
              </a:lnSpc>
            </a:pPr>
            <a:r>
              <a:rPr lang="it-IT" dirty="0"/>
              <a:t>La cavità ottica è formata da due specchi di cui uno totalmente riflettente mentre l’altro con una riflettività inferiore al 100%. Tra  i due specchi è posto il mezzo attivo collegato anche al sistema di pompaggio. I fotoni del fascio laser in tale cavità vengono continuamente riflessi e ciò garantisce il feedback necessario per aumentare i processi di emissione stimolata, che emettendo fotoni nella stessa direzione del fascio incidente garantiscono direzionalità al fascio. Dallo specchio semiriflettente poi viene trasmessa una parte della radiazione amplificata nella cavità. Questa va a costituire il fascio laser</a:t>
            </a:r>
          </a:p>
          <a:p>
            <a:pPr algn="just">
              <a:lnSpc>
                <a:spcPct val="150000"/>
              </a:lnSpc>
              <a:buFont typeface="Wingdings" panose="05000000000000000000" pitchFamily="2" charset="2"/>
              <a:buChar char="§"/>
            </a:pPr>
            <a:endParaRPr lang="it-IT" u="sng" dirty="0"/>
          </a:p>
          <a:p>
            <a:pPr marL="0" indent="0" algn="just">
              <a:lnSpc>
                <a:spcPct val="150000"/>
              </a:lnSpc>
              <a:buNone/>
            </a:pPr>
            <a:endParaRPr lang="it-IT" dirty="0"/>
          </a:p>
          <a:p>
            <a:pPr algn="just">
              <a:lnSpc>
                <a:spcPct val="150000"/>
              </a:lnSpc>
            </a:pPr>
            <a:endParaRPr lang="it-IT" dirty="0"/>
          </a:p>
          <a:p>
            <a:pPr algn="just">
              <a:lnSpc>
                <a:spcPct val="150000"/>
              </a:lnSpc>
            </a:pPr>
            <a:endParaRPr lang="it-IT" dirty="0"/>
          </a:p>
        </p:txBody>
      </p:sp>
    </p:spTree>
    <p:extLst>
      <p:ext uri="{BB962C8B-B14F-4D97-AF65-F5344CB8AC3E}">
        <p14:creationId xmlns:p14="http://schemas.microsoft.com/office/powerpoint/2010/main" val="342639056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4994A1A8-E9FA-E1BD-D782-469A868F6C91}"/>
              </a:ext>
            </a:extLst>
          </p:cNvPr>
          <p:cNvSpPr>
            <a:spLocks noGrp="1"/>
          </p:cNvSpPr>
          <p:nvPr>
            <p:ph type="title"/>
          </p:nvPr>
        </p:nvSpPr>
        <p:spPr/>
        <p:txBody>
          <a:bodyPr/>
          <a:lstStyle/>
          <a:p>
            <a:r>
              <a:rPr lang="it-IT" dirty="0"/>
              <a:t>Struttura della cavità laser</a:t>
            </a:r>
          </a:p>
        </p:txBody>
      </p:sp>
      <p:sp>
        <p:nvSpPr>
          <p:cNvPr id="3" name="Segnaposto contenuto 2">
            <a:extLst>
              <a:ext uri="{FF2B5EF4-FFF2-40B4-BE49-F238E27FC236}">
                <a16:creationId xmlns:a16="http://schemas.microsoft.com/office/drawing/2014/main" id="{C7109E75-AF93-4A18-670B-3BD2B25FA95F}"/>
              </a:ext>
            </a:extLst>
          </p:cNvPr>
          <p:cNvSpPr>
            <a:spLocks noGrp="1"/>
          </p:cNvSpPr>
          <p:nvPr>
            <p:ph idx="1"/>
          </p:nvPr>
        </p:nvSpPr>
        <p:spPr>
          <a:xfrm>
            <a:off x="524973" y="1716856"/>
            <a:ext cx="8946541" cy="4195481"/>
          </a:xfrm>
        </p:spPr>
        <p:txBody>
          <a:bodyPr/>
          <a:lstStyle/>
          <a:p>
            <a:pPr algn="just">
              <a:lnSpc>
                <a:spcPct val="150000"/>
              </a:lnSpc>
            </a:pPr>
            <a:endParaRPr lang="it-IT" dirty="0"/>
          </a:p>
          <a:p>
            <a:pPr algn="just">
              <a:lnSpc>
                <a:spcPct val="150000"/>
              </a:lnSpc>
            </a:pPr>
            <a:endParaRPr lang="it-IT" dirty="0"/>
          </a:p>
          <a:p>
            <a:pPr algn="just">
              <a:lnSpc>
                <a:spcPct val="150000"/>
              </a:lnSpc>
            </a:pPr>
            <a:endParaRPr lang="it-IT" dirty="0"/>
          </a:p>
        </p:txBody>
      </p:sp>
      <p:sp>
        <p:nvSpPr>
          <p:cNvPr id="5" name="Segnaposto contenuto 2">
            <a:extLst>
              <a:ext uri="{FF2B5EF4-FFF2-40B4-BE49-F238E27FC236}">
                <a16:creationId xmlns:a16="http://schemas.microsoft.com/office/drawing/2014/main" id="{FDBDDB6F-B782-F366-F763-892C617A4DFF}"/>
              </a:ext>
            </a:extLst>
          </p:cNvPr>
          <p:cNvSpPr txBox="1">
            <a:spLocks/>
          </p:cNvSpPr>
          <p:nvPr/>
        </p:nvSpPr>
        <p:spPr>
          <a:xfrm>
            <a:off x="403834" y="1156127"/>
            <a:ext cx="9408021" cy="4343476"/>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a:lstStyle>
          <a:p>
            <a:pPr algn="just">
              <a:lnSpc>
                <a:spcPct val="150000"/>
              </a:lnSpc>
            </a:pPr>
            <a:endParaRPr lang="it-IT" u="sng" dirty="0"/>
          </a:p>
          <a:p>
            <a:pPr marL="0" indent="0" algn="just">
              <a:lnSpc>
                <a:spcPct val="150000"/>
              </a:lnSpc>
              <a:buNone/>
            </a:pPr>
            <a:endParaRPr lang="it-IT" dirty="0"/>
          </a:p>
          <a:p>
            <a:pPr algn="just">
              <a:lnSpc>
                <a:spcPct val="150000"/>
              </a:lnSpc>
            </a:pPr>
            <a:endParaRPr lang="it-IT" dirty="0"/>
          </a:p>
          <a:p>
            <a:pPr algn="just">
              <a:lnSpc>
                <a:spcPct val="150000"/>
              </a:lnSpc>
            </a:pPr>
            <a:endParaRPr lang="it-IT" dirty="0"/>
          </a:p>
        </p:txBody>
      </p:sp>
      <p:pic>
        <p:nvPicPr>
          <p:cNvPr id="6146" name="Picture 2" descr="IL LASER">
            <a:extLst>
              <a:ext uri="{FF2B5EF4-FFF2-40B4-BE49-F238E27FC236}">
                <a16:creationId xmlns:a16="http://schemas.microsoft.com/office/drawing/2014/main" id="{97210471-D19E-5189-42FA-C2F09296752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5994" y="1345471"/>
            <a:ext cx="8946541" cy="5038218"/>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4" descr="Introduction to lasers">
            <a:extLst>
              <a:ext uri="{FF2B5EF4-FFF2-40B4-BE49-F238E27FC236}">
                <a16:creationId xmlns:a16="http://schemas.microsoft.com/office/drawing/2014/main" id="{7E6F85B2-AC35-CEF8-3D8E-2B7C3F8E17D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59465" y="1786399"/>
            <a:ext cx="2183058" cy="253990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1908280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4994A1A8-E9FA-E1BD-D782-469A868F6C91}"/>
              </a:ext>
            </a:extLst>
          </p:cNvPr>
          <p:cNvSpPr>
            <a:spLocks noGrp="1"/>
          </p:cNvSpPr>
          <p:nvPr>
            <p:ph type="title"/>
          </p:nvPr>
        </p:nvSpPr>
        <p:spPr/>
        <p:txBody>
          <a:bodyPr/>
          <a:lstStyle/>
          <a:p>
            <a:r>
              <a:rPr lang="it-IT" dirty="0"/>
              <a:t>Struttura della cavità laser</a:t>
            </a:r>
          </a:p>
        </p:txBody>
      </p:sp>
      <p:sp>
        <p:nvSpPr>
          <p:cNvPr id="3" name="Segnaposto contenuto 2">
            <a:extLst>
              <a:ext uri="{FF2B5EF4-FFF2-40B4-BE49-F238E27FC236}">
                <a16:creationId xmlns:a16="http://schemas.microsoft.com/office/drawing/2014/main" id="{C7109E75-AF93-4A18-670B-3BD2B25FA95F}"/>
              </a:ext>
            </a:extLst>
          </p:cNvPr>
          <p:cNvSpPr>
            <a:spLocks noGrp="1"/>
          </p:cNvSpPr>
          <p:nvPr>
            <p:ph idx="1"/>
          </p:nvPr>
        </p:nvSpPr>
        <p:spPr>
          <a:xfrm>
            <a:off x="524973" y="1716856"/>
            <a:ext cx="8946541" cy="4195481"/>
          </a:xfrm>
        </p:spPr>
        <p:txBody>
          <a:bodyPr/>
          <a:lstStyle/>
          <a:p>
            <a:pPr algn="just">
              <a:lnSpc>
                <a:spcPct val="150000"/>
              </a:lnSpc>
            </a:pPr>
            <a:endParaRPr lang="it-IT" dirty="0"/>
          </a:p>
          <a:p>
            <a:pPr algn="just">
              <a:lnSpc>
                <a:spcPct val="150000"/>
              </a:lnSpc>
            </a:pPr>
            <a:endParaRPr lang="it-IT" dirty="0"/>
          </a:p>
          <a:p>
            <a:pPr algn="just">
              <a:lnSpc>
                <a:spcPct val="150000"/>
              </a:lnSpc>
            </a:pPr>
            <a:endParaRPr lang="it-IT" dirty="0"/>
          </a:p>
        </p:txBody>
      </p:sp>
      <p:sp>
        <p:nvSpPr>
          <p:cNvPr id="5" name="Segnaposto contenuto 2">
            <a:extLst>
              <a:ext uri="{FF2B5EF4-FFF2-40B4-BE49-F238E27FC236}">
                <a16:creationId xmlns:a16="http://schemas.microsoft.com/office/drawing/2014/main" id="{FDBDDB6F-B782-F366-F763-892C617A4DFF}"/>
              </a:ext>
            </a:extLst>
          </p:cNvPr>
          <p:cNvSpPr txBox="1">
            <a:spLocks/>
          </p:cNvSpPr>
          <p:nvPr/>
        </p:nvSpPr>
        <p:spPr>
          <a:xfrm>
            <a:off x="415185" y="1568861"/>
            <a:ext cx="9408021" cy="4343476"/>
          </a:xfrm>
          <a:prstGeom prst="rect">
            <a:avLst/>
          </a:prstGeom>
        </p:spPr>
        <p:txBody>
          <a:bodyPr vert="horz" lIns="91440" tIns="45720" rIns="91440" bIns="45720" rtlCol="0">
            <a:normAutofit fontScale="70000" lnSpcReduction="20000"/>
          </a:bodyPr>
          <a:lst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a:lstStyle>
          <a:p>
            <a:pPr algn="just">
              <a:lnSpc>
                <a:spcPct val="150000"/>
              </a:lnSpc>
            </a:pPr>
            <a:r>
              <a:rPr lang="it-IT" dirty="0"/>
              <a:t>Schematizzando quello che avviene ai fini dell’emissione laser possiamo dire che (facendo riferimento al sistema a 4 livelli nella slide precedente):</a:t>
            </a:r>
          </a:p>
          <a:p>
            <a:pPr algn="just">
              <a:lnSpc>
                <a:spcPct val="150000"/>
              </a:lnSpc>
              <a:buFont typeface="Wingdings" panose="05000000000000000000" pitchFamily="2" charset="2"/>
              <a:buChar char="§"/>
            </a:pPr>
            <a:r>
              <a:rPr lang="it-IT" dirty="0"/>
              <a:t>Tramite il sistema di pompaggio gli elettroni sono portati continuamente dal livello 0 al livello 3</a:t>
            </a:r>
          </a:p>
          <a:p>
            <a:pPr algn="just">
              <a:lnSpc>
                <a:spcPct val="150000"/>
              </a:lnSpc>
              <a:buFont typeface="Wingdings" panose="05000000000000000000" pitchFamily="2" charset="2"/>
              <a:buChar char="§"/>
            </a:pPr>
            <a:endParaRPr lang="it-IT" dirty="0"/>
          </a:p>
          <a:p>
            <a:pPr algn="just">
              <a:lnSpc>
                <a:spcPct val="150000"/>
              </a:lnSpc>
              <a:buFont typeface="Wingdings" panose="05000000000000000000" pitchFamily="2" charset="2"/>
              <a:buChar char="§"/>
            </a:pPr>
            <a:r>
              <a:rPr lang="it-IT" dirty="0"/>
              <a:t>Viene indotta l’emissione stimolata tra i livelli 2 ed 1.</a:t>
            </a:r>
          </a:p>
          <a:p>
            <a:pPr algn="just">
              <a:lnSpc>
                <a:spcPct val="150000"/>
              </a:lnSpc>
              <a:buFont typeface="Wingdings" panose="05000000000000000000" pitchFamily="2" charset="2"/>
              <a:buChar char="§"/>
            </a:pPr>
            <a:r>
              <a:rPr lang="it-IT" dirty="0"/>
              <a:t>I fotoni che si generano vengono riflessi nella cavità fungendo da feedback per indurre altre emissioni stimolate tra i livelli 2 ed 1.</a:t>
            </a:r>
          </a:p>
          <a:p>
            <a:pPr marL="0" indent="0" algn="just">
              <a:lnSpc>
                <a:spcPct val="150000"/>
              </a:lnSpc>
              <a:buNone/>
            </a:pPr>
            <a:endParaRPr lang="it-IT" dirty="0"/>
          </a:p>
          <a:p>
            <a:pPr algn="just">
              <a:lnSpc>
                <a:spcPct val="150000"/>
              </a:lnSpc>
              <a:buFont typeface="Wingdings" panose="05000000000000000000" pitchFamily="2" charset="2"/>
              <a:buChar char="§"/>
            </a:pPr>
            <a:r>
              <a:rPr lang="it-IT" dirty="0"/>
              <a:t>Quando il numero di elettroni che si trovano negli stati eccitati diventa significativo allora si ha che l’amplificazione del laser diventa superiore alle perdite di energia dovute alla struttura della cavità stessa (perdite di radiazione, assorbimenti degli specchi). In tal modo si ottiene un fascio laser stabile</a:t>
            </a:r>
          </a:p>
          <a:p>
            <a:pPr algn="just">
              <a:lnSpc>
                <a:spcPct val="150000"/>
              </a:lnSpc>
              <a:buFont typeface="Wingdings" panose="05000000000000000000" pitchFamily="2" charset="2"/>
              <a:buChar char="§"/>
            </a:pPr>
            <a:r>
              <a:rPr lang="it-IT" dirty="0"/>
              <a:t>Parte del radiazione emessa viene trasmessa dallo specchio semi riflettente</a:t>
            </a:r>
          </a:p>
          <a:p>
            <a:pPr algn="just">
              <a:lnSpc>
                <a:spcPct val="150000"/>
              </a:lnSpc>
              <a:buFont typeface="Wingdings" panose="05000000000000000000" pitchFamily="2" charset="2"/>
              <a:buChar char="§"/>
            </a:pPr>
            <a:endParaRPr lang="it-IT" dirty="0"/>
          </a:p>
          <a:p>
            <a:pPr algn="just">
              <a:lnSpc>
                <a:spcPct val="150000"/>
              </a:lnSpc>
              <a:buFont typeface="Wingdings" panose="05000000000000000000" pitchFamily="2" charset="2"/>
              <a:buChar char="§"/>
            </a:pPr>
            <a:endParaRPr lang="it-IT" u="sng" dirty="0"/>
          </a:p>
          <a:p>
            <a:pPr marL="0" indent="0" algn="just">
              <a:lnSpc>
                <a:spcPct val="150000"/>
              </a:lnSpc>
              <a:buNone/>
            </a:pPr>
            <a:endParaRPr lang="it-IT" dirty="0"/>
          </a:p>
          <a:p>
            <a:pPr algn="just">
              <a:lnSpc>
                <a:spcPct val="150000"/>
              </a:lnSpc>
            </a:pPr>
            <a:endParaRPr lang="it-IT" dirty="0"/>
          </a:p>
          <a:p>
            <a:pPr algn="just">
              <a:lnSpc>
                <a:spcPct val="150000"/>
              </a:lnSpc>
            </a:pPr>
            <a:endParaRPr lang="it-IT" dirty="0"/>
          </a:p>
        </p:txBody>
      </p:sp>
    </p:spTree>
    <p:extLst>
      <p:ext uri="{BB962C8B-B14F-4D97-AF65-F5344CB8AC3E}">
        <p14:creationId xmlns:p14="http://schemas.microsoft.com/office/powerpoint/2010/main" val="103833706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4994A1A8-E9FA-E1BD-D782-469A868F6C91}"/>
              </a:ext>
            </a:extLst>
          </p:cNvPr>
          <p:cNvSpPr>
            <a:spLocks noGrp="1"/>
          </p:cNvSpPr>
          <p:nvPr>
            <p:ph type="title"/>
          </p:nvPr>
        </p:nvSpPr>
        <p:spPr/>
        <p:txBody>
          <a:bodyPr/>
          <a:lstStyle/>
          <a:p>
            <a:r>
              <a:rPr lang="it-IT" dirty="0"/>
              <a:t>Caratteristiche fascio laser</a:t>
            </a:r>
          </a:p>
        </p:txBody>
      </p:sp>
      <p:sp>
        <p:nvSpPr>
          <p:cNvPr id="3" name="Segnaposto contenuto 2">
            <a:extLst>
              <a:ext uri="{FF2B5EF4-FFF2-40B4-BE49-F238E27FC236}">
                <a16:creationId xmlns:a16="http://schemas.microsoft.com/office/drawing/2014/main" id="{C7109E75-AF93-4A18-670B-3BD2B25FA95F}"/>
              </a:ext>
            </a:extLst>
          </p:cNvPr>
          <p:cNvSpPr>
            <a:spLocks noGrp="1"/>
          </p:cNvSpPr>
          <p:nvPr>
            <p:ph idx="1"/>
          </p:nvPr>
        </p:nvSpPr>
        <p:spPr>
          <a:xfrm>
            <a:off x="524973" y="1716856"/>
            <a:ext cx="8946541" cy="4195481"/>
          </a:xfrm>
        </p:spPr>
        <p:txBody>
          <a:bodyPr/>
          <a:lstStyle/>
          <a:p>
            <a:pPr algn="just">
              <a:lnSpc>
                <a:spcPct val="150000"/>
              </a:lnSpc>
            </a:pPr>
            <a:endParaRPr lang="it-IT" dirty="0"/>
          </a:p>
          <a:p>
            <a:pPr algn="just">
              <a:lnSpc>
                <a:spcPct val="150000"/>
              </a:lnSpc>
            </a:pPr>
            <a:endParaRPr lang="it-IT" dirty="0"/>
          </a:p>
          <a:p>
            <a:pPr algn="just">
              <a:lnSpc>
                <a:spcPct val="150000"/>
              </a:lnSpc>
            </a:pPr>
            <a:endParaRPr lang="it-IT" dirty="0"/>
          </a:p>
        </p:txBody>
      </p:sp>
      <p:sp>
        <p:nvSpPr>
          <p:cNvPr id="5" name="Segnaposto contenuto 2">
            <a:extLst>
              <a:ext uri="{FF2B5EF4-FFF2-40B4-BE49-F238E27FC236}">
                <a16:creationId xmlns:a16="http://schemas.microsoft.com/office/drawing/2014/main" id="{FDBDDB6F-B782-F366-F763-892C617A4DFF}"/>
              </a:ext>
            </a:extLst>
          </p:cNvPr>
          <p:cNvSpPr txBox="1">
            <a:spLocks/>
          </p:cNvSpPr>
          <p:nvPr/>
        </p:nvSpPr>
        <p:spPr>
          <a:xfrm>
            <a:off x="415185" y="1568861"/>
            <a:ext cx="9408021" cy="4343476"/>
          </a:xfrm>
          <a:prstGeom prst="rect">
            <a:avLst/>
          </a:prstGeom>
        </p:spPr>
        <p:txBody>
          <a:bodyPr vert="horz" lIns="91440" tIns="45720" rIns="91440" bIns="45720" rtlCol="0">
            <a:normAutofit fontScale="92500" lnSpcReduction="10000"/>
          </a:bodyPr>
          <a:lst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a:lstStyle>
          <a:p>
            <a:pPr algn="just">
              <a:lnSpc>
                <a:spcPct val="150000"/>
              </a:lnSpc>
            </a:pPr>
            <a:r>
              <a:rPr lang="it-IT" dirty="0"/>
              <a:t>Il fascio laser così ottenuto gode delle seguenti caratteristiche:</a:t>
            </a:r>
          </a:p>
          <a:p>
            <a:pPr algn="just">
              <a:lnSpc>
                <a:spcPct val="150000"/>
              </a:lnSpc>
              <a:buFont typeface="Wingdings" panose="05000000000000000000" pitchFamily="2" charset="2"/>
              <a:buChar char="§"/>
            </a:pPr>
            <a:r>
              <a:rPr lang="it-IT" dirty="0"/>
              <a:t>Direzionalità</a:t>
            </a:r>
          </a:p>
          <a:p>
            <a:pPr algn="just">
              <a:lnSpc>
                <a:spcPct val="150000"/>
              </a:lnSpc>
              <a:buFont typeface="Wingdings" panose="05000000000000000000" pitchFamily="2" charset="2"/>
              <a:buChar char="§"/>
            </a:pPr>
            <a:endParaRPr lang="it-IT" dirty="0"/>
          </a:p>
          <a:p>
            <a:pPr algn="just">
              <a:lnSpc>
                <a:spcPct val="150000"/>
              </a:lnSpc>
              <a:buFont typeface="Wingdings" panose="05000000000000000000" pitchFamily="2" charset="2"/>
              <a:buChar char="§"/>
            </a:pPr>
            <a:r>
              <a:rPr lang="it-IT" dirty="0"/>
              <a:t>Monocromaticità</a:t>
            </a:r>
          </a:p>
          <a:p>
            <a:pPr algn="just">
              <a:lnSpc>
                <a:spcPct val="150000"/>
              </a:lnSpc>
              <a:buFont typeface="Wingdings" panose="05000000000000000000" pitchFamily="2" charset="2"/>
              <a:buChar char="§"/>
            </a:pPr>
            <a:endParaRPr lang="it-IT" dirty="0"/>
          </a:p>
          <a:p>
            <a:pPr algn="just">
              <a:lnSpc>
                <a:spcPct val="150000"/>
              </a:lnSpc>
              <a:buFont typeface="Wingdings" panose="05000000000000000000" pitchFamily="2" charset="2"/>
              <a:buChar char="§"/>
            </a:pPr>
            <a:r>
              <a:rPr lang="it-IT" dirty="0"/>
              <a:t>Coerenza: tutti i fotoni si muovono nella </a:t>
            </a:r>
            <a:r>
              <a:rPr lang="it-IT"/>
              <a:t>stessa direzione (sono in fase)</a:t>
            </a:r>
            <a:endParaRPr lang="it-IT" dirty="0"/>
          </a:p>
          <a:p>
            <a:pPr algn="just">
              <a:lnSpc>
                <a:spcPct val="150000"/>
              </a:lnSpc>
              <a:buFont typeface="Wingdings" panose="05000000000000000000" pitchFamily="2" charset="2"/>
              <a:buChar char="§"/>
            </a:pPr>
            <a:endParaRPr lang="it-IT" dirty="0"/>
          </a:p>
          <a:p>
            <a:pPr algn="just">
              <a:lnSpc>
                <a:spcPct val="150000"/>
              </a:lnSpc>
              <a:buFont typeface="Wingdings" panose="05000000000000000000" pitchFamily="2" charset="2"/>
              <a:buChar char="§"/>
            </a:pPr>
            <a:r>
              <a:rPr lang="it-IT" dirty="0"/>
              <a:t>Luminosità</a:t>
            </a:r>
          </a:p>
          <a:p>
            <a:pPr algn="just">
              <a:lnSpc>
                <a:spcPct val="150000"/>
              </a:lnSpc>
              <a:buFont typeface="Wingdings" panose="05000000000000000000" pitchFamily="2" charset="2"/>
              <a:buChar char="§"/>
            </a:pPr>
            <a:endParaRPr lang="it-IT" dirty="0"/>
          </a:p>
          <a:p>
            <a:pPr algn="just">
              <a:lnSpc>
                <a:spcPct val="150000"/>
              </a:lnSpc>
              <a:buFont typeface="Wingdings" panose="05000000000000000000" pitchFamily="2" charset="2"/>
              <a:buChar char="§"/>
            </a:pPr>
            <a:endParaRPr lang="it-IT" u="sng" dirty="0"/>
          </a:p>
          <a:p>
            <a:pPr marL="0" indent="0" algn="just">
              <a:lnSpc>
                <a:spcPct val="150000"/>
              </a:lnSpc>
              <a:buNone/>
            </a:pPr>
            <a:endParaRPr lang="it-IT" dirty="0"/>
          </a:p>
          <a:p>
            <a:pPr algn="just">
              <a:lnSpc>
                <a:spcPct val="150000"/>
              </a:lnSpc>
            </a:pPr>
            <a:endParaRPr lang="it-IT" dirty="0"/>
          </a:p>
          <a:p>
            <a:pPr algn="just">
              <a:lnSpc>
                <a:spcPct val="150000"/>
              </a:lnSpc>
            </a:pPr>
            <a:endParaRPr lang="it-IT" dirty="0"/>
          </a:p>
        </p:txBody>
      </p:sp>
    </p:spTree>
    <p:extLst>
      <p:ext uri="{BB962C8B-B14F-4D97-AF65-F5344CB8AC3E}">
        <p14:creationId xmlns:p14="http://schemas.microsoft.com/office/powerpoint/2010/main" val="152017024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asellaDiTesto 4">
            <a:extLst>
              <a:ext uri="{FF2B5EF4-FFF2-40B4-BE49-F238E27FC236}">
                <a16:creationId xmlns:a16="http://schemas.microsoft.com/office/drawing/2014/main" id="{061D264E-6B01-E506-4789-74050404C7D2}"/>
              </a:ext>
            </a:extLst>
          </p:cNvPr>
          <p:cNvSpPr txBox="1"/>
          <p:nvPr/>
        </p:nvSpPr>
        <p:spPr>
          <a:xfrm>
            <a:off x="1094154" y="679938"/>
            <a:ext cx="9128369" cy="5161991"/>
          </a:xfrm>
          <a:prstGeom prst="rect">
            <a:avLst/>
          </a:prstGeom>
          <a:noFill/>
        </p:spPr>
        <p:txBody>
          <a:bodyPr wrap="square" rtlCol="0">
            <a:spAutoFit/>
          </a:bodyPr>
          <a:lstStyle/>
          <a:p>
            <a:r>
              <a:rPr lang="it-IT" sz="2800" dirty="0"/>
              <a:t>Indice analitico:</a:t>
            </a:r>
          </a:p>
          <a:p>
            <a:endParaRPr lang="it-IT" dirty="0"/>
          </a:p>
          <a:p>
            <a:pPr marL="288000" indent="-285750">
              <a:lnSpc>
                <a:spcPct val="150000"/>
              </a:lnSpc>
              <a:buFont typeface="Arial" panose="020B0604020202020204" pitchFamily="34" charset="0"/>
              <a:buChar char="•"/>
            </a:pPr>
            <a:r>
              <a:rPr lang="it-IT" sz="2400" dirty="0"/>
              <a:t>Emissione spontanea, stimolata, assorbimento</a:t>
            </a:r>
          </a:p>
          <a:p>
            <a:pPr marL="2250">
              <a:lnSpc>
                <a:spcPct val="150000"/>
              </a:lnSpc>
            </a:pPr>
            <a:endParaRPr lang="it-IT" sz="2400" dirty="0"/>
          </a:p>
          <a:p>
            <a:pPr marL="288000" indent="-285750">
              <a:lnSpc>
                <a:spcPct val="150000"/>
              </a:lnSpc>
              <a:buFont typeface="Arial" panose="020B0604020202020204" pitchFamily="34" charset="0"/>
              <a:buChar char="•"/>
            </a:pPr>
            <a:endParaRPr lang="it-IT" sz="2400" dirty="0"/>
          </a:p>
          <a:p>
            <a:pPr marL="288000" indent="-285750">
              <a:lnSpc>
                <a:spcPct val="150000"/>
              </a:lnSpc>
              <a:buFont typeface="Arial" panose="020B0604020202020204" pitchFamily="34" charset="0"/>
              <a:buChar char="•"/>
            </a:pPr>
            <a:r>
              <a:rPr lang="it-IT" sz="2400" dirty="0"/>
              <a:t>Funzionamento Laser</a:t>
            </a:r>
          </a:p>
          <a:p>
            <a:pPr marL="288000" indent="-285750">
              <a:lnSpc>
                <a:spcPct val="150000"/>
              </a:lnSpc>
              <a:buFont typeface="Arial" panose="020B0604020202020204" pitchFamily="34" charset="0"/>
              <a:buChar char="•"/>
            </a:pPr>
            <a:endParaRPr lang="it-IT" sz="2400" dirty="0"/>
          </a:p>
          <a:p>
            <a:pPr marL="288000" indent="-285750">
              <a:lnSpc>
                <a:spcPct val="150000"/>
              </a:lnSpc>
              <a:buFont typeface="Arial" panose="020B0604020202020204" pitchFamily="34" charset="0"/>
              <a:buChar char="•"/>
            </a:pPr>
            <a:endParaRPr lang="it-IT" sz="2400" dirty="0"/>
          </a:p>
          <a:p>
            <a:pPr marL="288000" indent="-285750">
              <a:lnSpc>
                <a:spcPct val="150000"/>
              </a:lnSpc>
              <a:buFont typeface="Arial" panose="020B0604020202020204" pitchFamily="34" charset="0"/>
              <a:buChar char="•"/>
            </a:pPr>
            <a:r>
              <a:rPr lang="it-IT" sz="2400" dirty="0"/>
              <a:t>Caratteristiche del fascio Laser</a:t>
            </a:r>
          </a:p>
          <a:p>
            <a:pPr marL="288000" indent="-285750">
              <a:lnSpc>
                <a:spcPct val="150000"/>
              </a:lnSpc>
              <a:buFont typeface="Arial" panose="020B0604020202020204" pitchFamily="34" charset="0"/>
              <a:buChar char="•"/>
            </a:pPr>
            <a:endParaRPr lang="it-IT" sz="2400" dirty="0"/>
          </a:p>
        </p:txBody>
      </p:sp>
    </p:spTree>
    <p:extLst>
      <p:ext uri="{BB962C8B-B14F-4D97-AF65-F5344CB8AC3E}">
        <p14:creationId xmlns:p14="http://schemas.microsoft.com/office/powerpoint/2010/main" val="44956816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492D05AC-EF39-B994-50C5-3B7D16329EB5}"/>
              </a:ext>
            </a:extLst>
          </p:cNvPr>
          <p:cNvSpPr>
            <a:spLocks noGrp="1"/>
          </p:cNvSpPr>
          <p:nvPr>
            <p:ph type="title"/>
          </p:nvPr>
        </p:nvSpPr>
        <p:spPr/>
        <p:txBody>
          <a:bodyPr/>
          <a:lstStyle/>
          <a:p>
            <a:r>
              <a:rPr lang="it-IT" sz="3200" dirty="0"/>
              <a:t>Emissione spontanea, stimolata, assorbimento</a:t>
            </a:r>
            <a:br>
              <a:rPr lang="it-IT" sz="4400" dirty="0"/>
            </a:br>
            <a:endParaRPr lang="it-IT" dirty="0"/>
          </a:p>
        </p:txBody>
      </p:sp>
      <p:sp>
        <p:nvSpPr>
          <p:cNvPr id="3" name="Segnaposto contenuto 2">
            <a:extLst>
              <a:ext uri="{FF2B5EF4-FFF2-40B4-BE49-F238E27FC236}">
                <a16:creationId xmlns:a16="http://schemas.microsoft.com/office/drawing/2014/main" id="{8B445F97-10F2-027C-40DC-4DCC625C8127}"/>
              </a:ext>
            </a:extLst>
          </p:cNvPr>
          <p:cNvSpPr>
            <a:spLocks noGrp="1"/>
          </p:cNvSpPr>
          <p:nvPr>
            <p:ph idx="1"/>
          </p:nvPr>
        </p:nvSpPr>
        <p:spPr>
          <a:xfrm>
            <a:off x="1040789" y="1419871"/>
            <a:ext cx="8946541" cy="4195481"/>
          </a:xfrm>
        </p:spPr>
        <p:txBody>
          <a:bodyPr/>
          <a:lstStyle/>
          <a:p>
            <a:r>
              <a:rPr lang="it-IT" dirty="0"/>
              <a:t>Consideriamo un sistema energetico a due livelli E1 ed E2 con E1 minore di E2</a:t>
            </a:r>
          </a:p>
          <a:p>
            <a:endParaRPr lang="it-IT" dirty="0"/>
          </a:p>
        </p:txBody>
      </p:sp>
      <p:pic>
        <p:nvPicPr>
          <p:cNvPr id="4" name="Immagine 3">
            <a:extLst>
              <a:ext uri="{FF2B5EF4-FFF2-40B4-BE49-F238E27FC236}">
                <a16:creationId xmlns:a16="http://schemas.microsoft.com/office/drawing/2014/main" id="{BF05CC54-E625-42C9-EA2D-9EFBFF8EBAE2}"/>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361657" y="2406055"/>
            <a:ext cx="5642258" cy="3302189"/>
          </a:xfrm>
          <a:prstGeom prst="rect">
            <a:avLst/>
          </a:prstGeom>
          <a:noFill/>
          <a:ln>
            <a:noFill/>
          </a:ln>
        </p:spPr>
      </p:pic>
    </p:spTree>
    <p:extLst>
      <p:ext uri="{BB962C8B-B14F-4D97-AF65-F5344CB8AC3E}">
        <p14:creationId xmlns:p14="http://schemas.microsoft.com/office/powerpoint/2010/main" val="126169078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3E4525FD-1E76-D142-0B2A-AE1A255F0577}"/>
              </a:ext>
            </a:extLst>
          </p:cNvPr>
          <p:cNvSpPr>
            <a:spLocks noGrp="1"/>
          </p:cNvSpPr>
          <p:nvPr>
            <p:ph type="title"/>
          </p:nvPr>
        </p:nvSpPr>
        <p:spPr/>
        <p:txBody>
          <a:bodyPr/>
          <a:lstStyle/>
          <a:p>
            <a:r>
              <a:rPr lang="it-IT" dirty="0"/>
              <a:t>ASSORBIMENTO</a:t>
            </a:r>
          </a:p>
        </p:txBody>
      </p:sp>
      <p:sp>
        <p:nvSpPr>
          <p:cNvPr id="3" name="Segnaposto contenuto 2">
            <a:extLst>
              <a:ext uri="{FF2B5EF4-FFF2-40B4-BE49-F238E27FC236}">
                <a16:creationId xmlns:a16="http://schemas.microsoft.com/office/drawing/2014/main" id="{171451E8-59C1-92CB-1FEA-BE16223486C8}"/>
              </a:ext>
            </a:extLst>
          </p:cNvPr>
          <p:cNvSpPr>
            <a:spLocks noGrp="1"/>
          </p:cNvSpPr>
          <p:nvPr>
            <p:ph idx="1"/>
          </p:nvPr>
        </p:nvSpPr>
        <p:spPr>
          <a:xfrm>
            <a:off x="775066" y="1560549"/>
            <a:ext cx="8946541" cy="4195481"/>
          </a:xfrm>
        </p:spPr>
        <p:txBody>
          <a:bodyPr/>
          <a:lstStyle/>
          <a:p>
            <a:r>
              <a:rPr lang="it-IT" dirty="0"/>
              <a:t>Consideriamo un elettrone nel livello energetico E1, vediamo cosa accade quando su tale sistema incide una radiazione con energia pari alla differenza tra E1 ed E2</a:t>
            </a:r>
          </a:p>
          <a:p>
            <a:endParaRPr lang="it-IT" dirty="0"/>
          </a:p>
        </p:txBody>
      </p:sp>
      <p:pic>
        <p:nvPicPr>
          <p:cNvPr id="4" name="Immagine 3">
            <a:extLst>
              <a:ext uri="{FF2B5EF4-FFF2-40B4-BE49-F238E27FC236}">
                <a16:creationId xmlns:a16="http://schemas.microsoft.com/office/drawing/2014/main" id="{923E2C53-734E-4DA6-15E7-3192668E24E2}"/>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044977" y="2783173"/>
            <a:ext cx="5642258" cy="3302189"/>
          </a:xfrm>
          <a:prstGeom prst="rect">
            <a:avLst/>
          </a:prstGeom>
          <a:noFill/>
          <a:ln>
            <a:noFill/>
          </a:ln>
        </p:spPr>
      </p:pic>
      <p:sp>
        <p:nvSpPr>
          <p:cNvPr id="5" name="Ovale 4">
            <a:extLst>
              <a:ext uri="{FF2B5EF4-FFF2-40B4-BE49-F238E27FC236}">
                <a16:creationId xmlns:a16="http://schemas.microsoft.com/office/drawing/2014/main" id="{ECB7D4F5-6CB9-F281-477F-77872DE9A092}"/>
              </a:ext>
            </a:extLst>
          </p:cNvPr>
          <p:cNvSpPr/>
          <p:nvPr/>
        </p:nvSpPr>
        <p:spPr>
          <a:xfrm>
            <a:off x="5476999" y="5386379"/>
            <a:ext cx="389107" cy="36965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grpSp>
        <p:nvGrpSpPr>
          <p:cNvPr id="13" name="Gruppo 12">
            <a:extLst>
              <a:ext uri="{FF2B5EF4-FFF2-40B4-BE49-F238E27FC236}">
                <a16:creationId xmlns:a16="http://schemas.microsoft.com/office/drawing/2014/main" id="{7E18C36D-6EC2-CF0B-B351-5DA01F5457DF}"/>
              </a:ext>
            </a:extLst>
          </p:cNvPr>
          <p:cNvGrpSpPr/>
          <p:nvPr/>
        </p:nvGrpSpPr>
        <p:grpSpPr>
          <a:xfrm>
            <a:off x="303485" y="4138708"/>
            <a:ext cx="1985760" cy="342720"/>
            <a:chOff x="7970378" y="3936683"/>
            <a:chExt cx="1985760" cy="342720"/>
          </a:xfrm>
        </p:grpSpPr>
        <mc:AlternateContent xmlns:mc="http://schemas.openxmlformats.org/markup-compatibility/2006" xmlns:p14="http://schemas.microsoft.com/office/powerpoint/2010/main">
          <mc:Choice Requires="p14">
            <p:contentPart p14:bwMode="auto" r:id="rId3">
              <p14:nvContentPartPr>
                <p14:cNvPr id="6" name="Input penna 5">
                  <a:extLst>
                    <a:ext uri="{FF2B5EF4-FFF2-40B4-BE49-F238E27FC236}">
                      <a16:creationId xmlns:a16="http://schemas.microsoft.com/office/drawing/2014/main" id="{8B06716E-622F-84DD-A9A0-A5D1DB42A819}"/>
                    </a:ext>
                  </a:extLst>
                </p14:cNvPr>
                <p14:cNvContentPartPr/>
                <p14:nvPr/>
              </p14:nvContentPartPr>
              <p14:xfrm>
                <a:off x="7970378" y="3986723"/>
                <a:ext cx="1647720" cy="203400"/>
              </p14:xfrm>
            </p:contentPart>
          </mc:Choice>
          <mc:Fallback xmlns="">
            <p:pic>
              <p:nvPicPr>
                <p:cNvPr id="6" name="Input penna 5">
                  <a:extLst>
                    <a:ext uri="{FF2B5EF4-FFF2-40B4-BE49-F238E27FC236}">
                      <a16:creationId xmlns:a16="http://schemas.microsoft.com/office/drawing/2014/main" id="{8B06716E-622F-84DD-A9A0-A5D1DB42A819}"/>
                    </a:ext>
                  </a:extLst>
                </p:cNvPr>
                <p:cNvPicPr/>
                <p:nvPr/>
              </p:nvPicPr>
              <p:blipFill>
                <a:blip r:embed="rId4"/>
                <a:stretch>
                  <a:fillRect/>
                </a:stretch>
              </p:blipFill>
              <p:spPr>
                <a:xfrm>
                  <a:off x="7961738" y="3977723"/>
                  <a:ext cx="1665360" cy="22104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7" name="Input penna 6">
                  <a:extLst>
                    <a:ext uri="{FF2B5EF4-FFF2-40B4-BE49-F238E27FC236}">
                      <a16:creationId xmlns:a16="http://schemas.microsoft.com/office/drawing/2014/main" id="{C7A7DE0F-82AF-0317-22EF-F87BEC501568}"/>
                    </a:ext>
                  </a:extLst>
                </p14:cNvPr>
                <p14:cNvContentPartPr/>
                <p14:nvPr/>
              </p14:nvContentPartPr>
              <p14:xfrm>
                <a:off x="9644738" y="3936683"/>
                <a:ext cx="32760" cy="295560"/>
              </p14:xfrm>
            </p:contentPart>
          </mc:Choice>
          <mc:Fallback xmlns="">
            <p:pic>
              <p:nvPicPr>
                <p:cNvPr id="7" name="Input penna 6">
                  <a:extLst>
                    <a:ext uri="{FF2B5EF4-FFF2-40B4-BE49-F238E27FC236}">
                      <a16:creationId xmlns:a16="http://schemas.microsoft.com/office/drawing/2014/main" id="{C7A7DE0F-82AF-0317-22EF-F87BEC501568}"/>
                    </a:ext>
                  </a:extLst>
                </p:cNvPr>
                <p:cNvPicPr/>
                <p:nvPr/>
              </p:nvPicPr>
              <p:blipFill>
                <a:blip r:embed="rId6"/>
                <a:stretch>
                  <a:fillRect/>
                </a:stretch>
              </p:blipFill>
              <p:spPr>
                <a:xfrm>
                  <a:off x="9635738" y="3927683"/>
                  <a:ext cx="50400" cy="31320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8" name="Input penna 7">
                  <a:extLst>
                    <a:ext uri="{FF2B5EF4-FFF2-40B4-BE49-F238E27FC236}">
                      <a16:creationId xmlns:a16="http://schemas.microsoft.com/office/drawing/2014/main" id="{9D2DB60B-3FCB-E986-539C-F0DC0639D709}"/>
                    </a:ext>
                  </a:extLst>
                </p14:cNvPr>
                <p14:cNvContentPartPr/>
                <p14:nvPr/>
              </p14:nvContentPartPr>
              <p14:xfrm>
                <a:off x="9650138" y="3946043"/>
                <a:ext cx="241920" cy="135720"/>
              </p14:xfrm>
            </p:contentPart>
          </mc:Choice>
          <mc:Fallback xmlns="">
            <p:pic>
              <p:nvPicPr>
                <p:cNvPr id="8" name="Input penna 7">
                  <a:extLst>
                    <a:ext uri="{FF2B5EF4-FFF2-40B4-BE49-F238E27FC236}">
                      <a16:creationId xmlns:a16="http://schemas.microsoft.com/office/drawing/2014/main" id="{9D2DB60B-3FCB-E986-539C-F0DC0639D709}"/>
                    </a:ext>
                  </a:extLst>
                </p:cNvPr>
                <p:cNvPicPr/>
                <p:nvPr/>
              </p:nvPicPr>
              <p:blipFill>
                <a:blip r:embed="rId8"/>
                <a:stretch>
                  <a:fillRect/>
                </a:stretch>
              </p:blipFill>
              <p:spPr>
                <a:xfrm>
                  <a:off x="9641138" y="3937403"/>
                  <a:ext cx="259560" cy="15336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9" name="Input penna 8">
                  <a:extLst>
                    <a:ext uri="{FF2B5EF4-FFF2-40B4-BE49-F238E27FC236}">
                      <a16:creationId xmlns:a16="http://schemas.microsoft.com/office/drawing/2014/main" id="{26C91E9F-966F-05E1-6AD5-71CF71D620B6}"/>
                    </a:ext>
                  </a:extLst>
                </p14:cNvPr>
                <p14:cNvContentPartPr/>
                <p14:nvPr/>
              </p14:nvContentPartPr>
              <p14:xfrm>
                <a:off x="9655538" y="4129283"/>
                <a:ext cx="300600" cy="150120"/>
              </p14:xfrm>
            </p:contentPart>
          </mc:Choice>
          <mc:Fallback xmlns="">
            <p:pic>
              <p:nvPicPr>
                <p:cNvPr id="9" name="Input penna 8">
                  <a:extLst>
                    <a:ext uri="{FF2B5EF4-FFF2-40B4-BE49-F238E27FC236}">
                      <a16:creationId xmlns:a16="http://schemas.microsoft.com/office/drawing/2014/main" id="{26C91E9F-966F-05E1-6AD5-71CF71D620B6}"/>
                    </a:ext>
                  </a:extLst>
                </p:cNvPr>
                <p:cNvPicPr/>
                <p:nvPr/>
              </p:nvPicPr>
              <p:blipFill>
                <a:blip r:embed="rId10"/>
                <a:stretch>
                  <a:fillRect/>
                </a:stretch>
              </p:blipFill>
              <p:spPr>
                <a:xfrm>
                  <a:off x="9646898" y="4120643"/>
                  <a:ext cx="318240" cy="16776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10" name="Input penna 9">
                  <a:extLst>
                    <a:ext uri="{FF2B5EF4-FFF2-40B4-BE49-F238E27FC236}">
                      <a16:creationId xmlns:a16="http://schemas.microsoft.com/office/drawing/2014/main" id="{08387B96-06E7-560E-003F-4834E3B0446A}"/>
                    </a:ext>
                  </a:extLst>
                </p14:cNvPr>
                <p14:cNvContentPartPr/>
                <p14:nvPr/>
              </p14:nvContentPartPr>
              <p14:xfrm>
                <a:off x="9678938" y="3987803"/>
                <a:ext cx="276840" cy="211680"/>
              </p14:xfrm>
            </p:contentPart>
          </mc:Choice>
          <mc:Fallback xmlns="">
            <p:pic>
              <p:nvPicPr>
                <p:cNvPr id="10" name="Input penna 9">
                  <a:extLst>
                    <a:ext uri="{FF2B5EF4-FFF2-40B4-BE49-F238E27FC236}">
                      <a16:creationId xmlns:a16="http://schemas.microsoft.com/office/drawing/2014/main" id="{08387B96-06E7-560E-003F-4834E3B0446A}"/>
                    </a:ext>
                  </a:extLst>
                </p:cNvPr>
                <p:cNvPicPr/>
                <p:nvPr/>
              </p:nvPicPr>
              <p:blipFill>
                <a:blip r:embed="rId12"/>
                <a:stretch>
                  <a:fillRect/>
                </a:stretch>
              </p:blipFill>
              <p:spPr>
                <a:xfrm>
                  <a:off x="9669938" y="3978803"/>
                  <a:ext cx="294480" cy="229320"/>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12" name="Input penna 11">
                  <a:extLst>
                    <a:ext uri="{FF2B5EF4-FFF2-40B4-BE49-F238E27FC236}">
                      <a16:creationId xmlns:a16="http://schemas.microsoft.com/office/drawing/2014/main" id="{11E9CDDF-A614-4E08-7A3E-96E441DC439A}"/>
                    </a:ext>
                  </a:extLst>
                </p14:cNvPr>
                <p14:cNvContentPartPr/>
                <p14:nvPr/>
              </p14:nvContentPartPr>
              <p14:xfrm>
                <a:off x="9665258" y="3987083"/>
                <a:ext cx="254520" cy="227880"/>
              </p14:xfrm>
            </p:contentPart>
          </mc:Choice>
          <mc:Fallback xmlns="">
            <p:pic>
              <p:nvPicPr>
                <p:cNvPr id="12" name="Input penna 11">
                  <a:extLst>
                    <a:ext uri="{FF2B5EF4-FFF2-40B4-BE49-F238E27FC236}">
                      <a16:creationId xmlns:a16="http://schemas.microsoft.com/office/drawing/2014/main" id="{11E9CDDF-A614-4E08-7A3E-96E441DC439A}"/>
                    </a:ext>
                  </a:extLst>
                </p:cNvPr>
                <p:cNvPicPr/>
                <p:nvPr/>
              </p:nvPicPr>
              <p:blipFill>
                <a:blip r:embed="rId14"/>
                <a:stretch>
                  <a:fillRect/>
                </a:stretch>
              </p:blipFill>
              <p:spPr>
                <a:xfrm>
                  <a:off x="9656618" y="3978443"/>
                  <a:ext cx="272160" cy="245520"/>
                </a:xfrm>
                <a:prstGeom prst="rect">
                  <a:avLst/>
                </a:prstGeom>
              </p:spPr>
            </p:pic>
          </mc:Fallback>
        </mc:AlternateContent>
      </p:grpSp>
    </p:spTree>
    <p:extLst>
      <p:ext uri="{BB962C8B-B14F-4D97-AF65-F5344CB8AC3E}">
        <p14:creationId xmlns:p14="http://schemas.microsoft.com/office/powerpoint/2010/main" val="19540158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par>
                                <p:cTn id="7" presetID="63" presetClass="path" presetSubtype="0" accel="50000" decel="50000" fill="hold" nodeType="withEffect">
                                  <p:stCondLst>
                                    <p:cond delay="0"/>
                                  </p:stCondLst>
                                  <p:childTnLst>
                                    <p:animMotion origin="layout" path="M 0 0 L 0.25 0 E" pathEditMode="relative" ptsTypes="">
                                      <p:cBhvr>
                                        <p:cTn id="8" dur="2000" fill="hold"/>
                                        <p:tgtEl>
                                          <p:spTgt spid="13"/>
                                        </p:tgtEl>
                                        <p:attrNameLst>
                                          <p:attrName>ppt_x</p:attrName>
                                          <p:attrName>ppt_y</p:attrName>
                                        </p:attrNameLst>
                                      </p:cBhvr>
                                    </p:animMotion>
                                  </p:childTnLst>
                                </p:cTn>
                              </p:par>
                            </p:childTnLst>
                          </p:cTn>
                        </p:par>
                      </p:childTnLst>
                    </p:cTn>
                  </p:par>
                  <p:par>
                    <p:cTn id="9" fill="hold">
                      <p:stCondLst>
                        <p:cond delay="indefinite"/>
                      </p:stCondLst>
                      <p:childTnLst>
                        <p:par>
                          <p:cTn id="10" fill="hold">
                            <p:stCondLst>
                              <p:cond delay="0"/>
                            </p:stCondLst>
                            <p:childTnLst>
                              <p:par>
                                <p:cTn id="11" presetID="42" presetClass="exit" presetSubtype="0" fill="hold" nodeType="clickEffect">
                                  <p:stCondLst>
                                    <p:cond delay="0"/>
                                  </p:stCondLst>
                                  <p:childTnLst>
                                    <p:animEffect transition="out" filter="fade">
                                      <p:cBhvr>
                                        <p:cTn id="12" dur="1000"/>
                                        <p:tgtEl>
                                          <p:spTgt spid="13"/>
                                        </p:tgtEl>
                                      </p:cBhvr>
                                    </p:animEffect>
                                    <p:anim calcmode="lin" valueType="num">
                                      <p:cBhvr>
                                        <p:cTn id="13" dur="1000"/>
                                        <p:tgtEl>
                                          <p:spTgt spid="13"/>
                                        </p:tgtEl>
                                        <p:attrNameLst>
                                          <p:attrName>ppt_x</p:attrName>
                                        </p:attrNameLst>
                                      </p:cBhvr>
                                      <p:tavLst>
                                        <p:tav tm="0">
                                          <p:val>
                                            <p:strVal val="ppt_x"/>
                                          </p:val>
                                        </p:tav>
                                        <p:tav tm="100000">
                                          <p:val>
                                            <p:strVal val="ppt_x"/>
                                          </p:val>
                                        </p:tav>
                                      </p:tavLst>
                                    </p:anim>
                                    <p:anim calcmode="lin" valueType="num">
                                      <p:cBhvr>
                                        <p:cTn id="14" dur="1000"/>
                                        <p:tgtEl>
                                          <p:spTgt spid="13"/>
                                        </p:tgtEl>
                                        <p:attrNameLst>
                                          <p:attrName>ppt_y</p:attrName>
                                        </p:attrNameLst>
                                      </p:cBhvr>
                                      <p:tavLst>
                                        <p:tav tm="0">
                                          <p:val>
                                            <p:strVal val="ppt_y"/>
                                          </p:val>
                                        </p:tav>
                                        <p:tav tm="100000">
                                          <p:val>
                                            <p:strVal val="ppt_y+.1"/>
                                          </p:val>
                                        </p:tav>
                                      </p:tavLst>
                                    </p:anim>
                                    <p:set>
                                      <p:cBhvr>
                                        <p:cTn id="15" dur="1" fill="hold">
                                          <p:stCondLst>
                                            <p:cond delay="999"/>
                                          </p:stCondLst>
                                        </p:cTn>
                                        <p:tgtEl>
                                          <p:spTgt spid="13"/>
                                        </p:tgtEl>
                                        <p:attrNameLst>
                                          <p:attrName>style.visibility</p:attrName>
                                        </p:attrNameLst>
                                      </p:cBhvr>
                                      <p:to>
                                        <p:strVal val="hidden"/>
                                      </p:to>
                                    </p:set>
                                  </p:childTnLst>
                                </p:cTn>
                              </p:par>
                            </p:childTnLst>
                          </p:cTn>
                        </p:par>
                        <p:par>
                          <p:cTn id="16" fill="hold">
                            <p:stCondLst>
                              <p:cond delay="1000"/>
                            </p:stCondLst>
                            <p:childTnLst>
                              <p:par>
                                <p:cTn id="17" presetID="64" presetClass="path" presetSubtype="0" accel="50000" decel="50000" fill="hold" grpId="0" nodeType="afterEffect">
                                  <p:stCondLst>
                                    <p:cond delay="0"/>
                                  </p:stCondLst>
                                  <p:childTnLst>
                                    <p:animMotion origin="layout" path="M -4.16667E-6 1.48148E-6 L 0.00026 -0.27778 " pathEditMode="relative" rAng="0" ptsTypes="AA">
                                      <p:cBhvr>
                                        <p:cTn id="18" dur="2000" fill="hold"/>
                                        <p:tgtEl>
                                          <p:spTgt spid="5"/>
                                        </p:tgtEl>
                                        <p:attrNameLst>
                                          <p:attrName>ppt_x</p:attrName>
                                          <p:attrName>ppt_y</p:attrName>
                                        </p:attrNameLst>
                                      </p:cBhvr>
                                      <p:rCtr x="13" y="-13889"/>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038CE475-1546-D367-A5E5-8088AEB9B708}"/>
              </a:ext>
            </a:extLst>
          </p:cNvPr>
          <p:cNvSpPr>
            <a:spLocks noGrp="1"/>
          </p:cNvSpPr>
          <p:nvPr>
            <p:ph type="title"/>
          </p:nvPr>
        </p:nvSpPr>
        <p:spPr/>
        <p:txBody>
          <a:bodyPr/>
          <a:lstStyle/>
          <a:p>
            <a:r>
              <a:rPr lang="it-IT" dirty="0"/>
              <a:t>Emissione spontanea</a:t>
            </a:r>
          </a:p>
        </p:txBody>
      </p:sp>
      <p:sp>
        <p:nvSpPr>
          <p:cNvPr id="3" name="Segnaposto contenuto 2">
            <a:extLst>
              <a:ext uri="{FF2B5EF4-FFF2-40B4-BE49-F238E27FC236}">
                <a16:creationId xmlns:a16="http://schemas.microsoft.com/office/drawing/2014/main" id="{6B9DB557-B8EC-7494-D4C7-191D5AE001F6}"/>
              </a:ext>
            </a:extLst>
          </p:cNvPr>
          <p:cNvSpPr>
            <a:spLocks noGrp="1"/>
          </p:cNvSpPr>
          <p:nvPr>
            <p:ph idx="1"/>
          </p:nvPr>
        </p:nvSpPr>
        <p:spPr>
          <a:xfrm>
            <a:off x="782881" y="1537102"/>
            <a:ext cx="8946541" cy="4195481"/>
          </a:xfrm>
        </p:spPr>
        <p:txBody>
          <a:bodyPr/>
          <a:lstStyle/>
          <a:p>
            <a:r>
              <a:rPr lang="it-IT" dirty="0"/>
              <a:t>Consideriamo adesso cosa accede se l’elettrone si trova inizialmente nello stato E2</a:t>
            </a:r>
          </a:p>
          <a:p>
            <a:endParaRPr lang="it-IT" dirty="0"/>
          </a:p>
        </p:txBody>
      </p:sp>
      <p:pic>
        <p:nvPicPr>
          <p:cNvPr id="4" name="Immagine 3">
            <a:extLst>
              <a:ext uri="{FF2B5EF4-FFF2-40B4-BE49-F238E27FC236}">
                <a16:creationId xmlns:a16="http://schemas.microsoft.com/office/drawing/2014/main" id="{C9309BAF-3EDD-627E-10D6-73541748FCE5}"/>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206449" y="2325973"/>
            <a:ext cx="5642258" cy="3302189"/>
          </a:xfrm>
          <a:prstGeom prst="rect">
            <a:avLst/>
          </a:prstGeom>
          <a:noFill/>
          <a:ln>
            <a:noFill/>
          </a:ln>
        </p:spPr>
      </p:pic>
      <p:sp>
        <p:nvSpPr>
          <p:cNvPr id="5" name="Ovale 4">
            <a:extLst>
              <a:ext uri="{FF2B5EF4-FFF2-40B4-BE49-F238E27FC236}">
                <a16:creationId xmlns:a16="http://schemas.microsoft.com/office/drawing/2014/main" id="{AD2F244F-DF12-8993-275D-5C5834DB1388}"/>
              </a:ext>
            </a:extLst>
          </p:cNvPr>
          <p:cNvSpPr/>
          <p:nvPr/>
        </p:nvSpPr>
        <p:spPr>
          <a:xfrm>
            <a:off x="3365687" y="3017818"/>
            <a:ext cx="440405" cy="41118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grpSp>
        <p:nvGrpSpPr>
          <p:cNvPr id="9" name="Gruppo 8">
            <a:extLst>
              <a:ext uri="{FF2B5EF4-FFF2-40B4-BE49-F238E27FC236}">
                <a16:creationId xmlns:a16="http://schemas.microsoft.com/office/drawing/2014/main" id="{CBD00ED9-AB73-F0CF-72F9-07231148E279}"/>
              </a:ext>
            </a:extLst>
          </p:cNvPr>
          <p:cNvGrpSpPr/>
          <p:nvPr/>
        </p:nvGrpSpPr>
        <p:grpSpPr>
          <a:xfrm>
            <a:off x="5467357" y="3548186"/>
            <a:ext cx="1518120" cy="794520"/>
            <a:chOff x="5815055" y="3222360"/>
            <a:chExt cx="1518120" cy="794520"/>
          </a:xfrm>
        </p:grpSpPr>
        <mc:AlternateContent xmlns:mc="http://schemas.openxmlformats.org/markup-compatibility/2006" xmlns:p14="http://schemas.microsoft.com/office/powerpoint/2010/main">
          <mc:Choice Requires="p14">
            <p:contentPart p14:bwMode="auto" r:id="rId3">
              <p14:nvContentPartPr>
                <p14:cNvPr id="6" name="Input penna 5">
                  <a:extLst>
                    <a:ext uri="{FF2B5EF4-FFF2-40B4-BE49-F238E27FC236}">
                      <a16:creationId xmlns:a16="http://schemas.microsoft.com/office/drawing/2014/main" id="{89039485-1D17-8EB2-7766-37A98CD388FE}"/>
                    </a:ext>
                  </a:extLst>
                </p14:cNvPr>
                <p14:cNvContentPartPr/>
                <p14:nvPr/>
              </p14:nvContentPartPr>
              <p14:xfrm>
                <a:off x="5815055" y="3429000"/>
                <a:ext cx="1296360" cy="587880"/>
              </p14:xfrm>
            </p:contentPart>
          </mc:Choice>
          <mc:Fallback xmlns="">
            <p:pic>
              <p:nvPicPr>
                <p:cNvPr id="6" name="Input penna 5">
                  <a:extLst>
                    <a:ext uri="{FF2B5EF4-FFF2-40B4-BE49-F238E27FC236}">
                      <a16:creationId xmlns:a16="http://schemas.microsoft.com/office/drawing/2014/main" id="{89039485-1D17-8EB2-7766-37A98CD388FE}"/>
                    </a:ext>
                  </a:extLst>
                </p:cNvPr>
                <p:cNvPicPr/>
                <p:nvPr/>
              </p:nvPicPr>
              <p:blipFill>
                <a:blip r:embed="rId4"/>
                <a:stretch>
                  <a:fillRect/>
                </a:stretch>
              </p:blipFill>
              <p:spPr>
                <a:xfrm>
                  <a:off x="5806055" y="3420360"/>
                  <a:ext cx="1314000" cy="60552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7" name="Input penna 6">
                  <a:extLst>
                    <a:ext uri="{FF2B5EF4-FFF2-40B4-BE49-F238E27FC236}">
                      <a16:creationId xmlns:a16="http://schemas.microsoft.com/office/drawing/2014/main" id="{4B04C7AC-CF7B-1D3D-3ED8-F4569EE014D2}"/>
                    </a:ext>
                  </a:extLst>
                </p14:cNvPr>
                <p14:cNvContentPartPr/>
                <p14:nvPr/>
              </p14:nvContentPartPr>
              <p14:xfrm>
                <a:off x="7027175" y="3264480"/>
                <a:ext cx="165600" cy="203760"/>
              </p14:xfrm>
            </p:contentPart>
          </mc:Choice>
          <mc:Fallback xmlns="">
            <p:pic>
              <p:nvPicPr>
                <p:cNvPr id="7" name="Input penna 6">
                  <a:extLst>
                    <a:ext uri="{FF2B5EF4-FFF2-40B4-BE49-F238E27FC236}">
                      <a16:creationId xmlns:a16="http://schemas.microsoft.com/office/drawing/2014/main" id="{4B04C7AC-CF7B-1D3D-3ED8-F4569EE014D2}"/>
                    </a:ext>
                  </a:extLst>
                </p:cNvPr>
                <p:cNvPicPr/>
                <p:nvPr/>
              </p:nvPicPr>
              <p:blipFill>
                <a:blip r:embed="rId6"/>
                <a:stretch>
                  <a:fillRect/>
                </a:stretch>
              </p:blipFill>
              <p:spPr>
                <a:xfrm>
                  <a:off x="7018535" y="3255480"/>
                  <a:ext cx="183240" cy="22140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8" name="Input penna 7">
                  <a:extLst>
                    <a:ext uri="{FF2B5EF4-FFF2-40B4-BE49-F238E27FC236}">
                      <a16:creationId xmlns:a16="http://schemas.microsoft.com/office/drawing/2014/main" id="{E13367BB-0FC4-118B-1E22-73E5ABB49679}"/>
                    </a:ext>
                  </a:extLst>
                </p14:cNvPr>
                <p14:cNvContentPartPr/>
                <p14:nvPr/>
              </p14:nvContentPartPr>
              <p14:xfrm>
                <a:off x="7018895" y="3222360"/>
                <a:ext cx="314280" cy="264240"/>
              </p14:xfrm>
            </p:contentPart>
          </mc:Choice>
          <mc:Fallback xmlns="">
            <p:pic>
              <p:nvPicPr>
                <p:cNvPr id="8" name="Input penna 7">
                  <a:extLst>
                    <a:ext uri="{FF2B5EF4-FFF2-40B4-BE49-F238E27FC236}">
                      <a16:creationId xmlns:a16="http://schemas.microsoft.com/office/drawing/2014/main" id="{E13367BB-0FC4-118B-1E22-73E5ABB49679}"/>
                    </a:ext>
                  </a:extLst>
                </p:cNvPr>
                <p:cNvPicPr/>
                <p:nvPr/>
              </p:nvPicPr>
              <p:blipFill>
                <a:blip r:embed="rId8"/>
                <a:stretch>
                  <a:fillRect/>
                </a:stretch>
              </p:blipFill>
              <p:spPr>
                <a:xfrm>
                  <a:off x="7009895" y="3213360"/>
                  <a:ext cx="331920" cy="281880"/>
                </a:xfrm>
                <a:prstGeom prst="rect">
                  <a:avLst/>
                </a:prstGeom>
              </p:spPr>
            </p:pic>
          </mc:Fallback>
        </mc:AlternateContent>
      </p:grpSp>
    </p:spTree>
    <p:extLst>
      <p:ext uri="{BB962C8B-B14F-4D97-AF65-F5344CB8AC3E}">
        <p14:creationId xmlns:p14="http://schemas.microsoft.com/office/powerpoint/2010/main" val="17823105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path" presetSubtype="0" accel="50000" decel="50000" fill="hold" grpId="0" nodeType="clickEffect">
                                  <p:stCondLst>
                                    <p:cond delay="0"/>
                                  </p:stCondLst>
                                  <p:childTnLst>
                                    <p:animMotion origin="layout" path="M -1.875E-6 -1.85185E-6 L -6.25E-7 0.28541 " pathEditMode="relative" rAng="0" ptsTypes="AA">
                                      <p:cBhvr>
                                        <p:cTn id="6" dur="2000" fill="hold"/>
                                        <p:tgtEl>
                                          <p:spTgt spid="5"/>
                                        </p:tgtEl>
                                        <p:attrNameLst>
                                          <p:attrName>ppt_x</p:attrName>
                                          <p:attrName>ppt_y</p:attrName>
                                        </p:attrNameLst>
                                      </p:cBhvr>
                                      <p:rCtr x="-39" y="14236"/>
                                    </p:animMotion>
                                  </p:childTnLst>
                                </p:cTn>
                              </p:par>
                            </p:childTnLst>
                          </p:cTn>
                        </p:par>
                        <p:par>
                          <p:cTn id="7" fill="hold">
                            <p:stCondLst>
                              <p:cond delay="2000"/>
                            </p:stCondLst>
                            <p:childTnLst>
                              <p:par>
                                <p:cTn id="8" presetID="1" presetClass="entr" presetSubtype="0" fill="hold" nodeType="afterEffect">
                                  <p:stCondLst>
                                    <p:cond delay="0"/>
                                  </p:stCondLst>
                                  <p:childTnLst>
                                    <p:set>
                                      <p:cBhvr>
                                        <p:cTn id="9" dur="1" fill="hold">
                                          <p:stCondLst>
                                            <p:cond delay="0"/>
                                          </p:stCondLst>
                                        </p:cTn>
                                        <p:tgtEl>
                                          <p:spTgt spid="9"/>
                                        </p:tgtEl>
                                        <p:attrNameLst>
                                          <p:attrName>style.visibility</p:attrName>
                                        </p:attrNameLst>
                                      </p:cBhvr>
                                      <p:to>
                                        <p:strVal val="visible"/>
                                      </p:to>
                                    </p:set>
                                  </p:childTnLst>
                                </p:cTn>
                              </p:par>
                              <p:par>
                                <p:cTn id="10" presetID="56" presetClass="path" presetSubtype="0" accel="50000" decel="50000" fill="hold" nodeType="withEffect">
                                  <p:stCondLst>
                                    <p:cond delay="0"/>
                                  </p:stCondLst>
                                  <p:childTnLst>
                                    <p:animMotion origin="layout" path="M 2.91667E-6 -1.48148E-6 L 0.25 -0.25 " pathEditMode="relative" rAng="0" ptsTypes="AA">
                                      <p:cBhvr>
                                        <p:cTn id="11" dur="2000" fill="hold"/>
                                        <p:tgtEl>
                                          <p:spTgt spid="9"/>
                                        </p:tgtEl>
                                        <p:attrNameLst>
                                          <p:attrName>ppt_x</p:attrName>
                                          <p:attrName>ppt_y</p:attrName>
                                        </p:attrNameLst>
                                      </p:cBhvr>
                                      <p:rCtr x="12500" y="-1250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1FFAA136-E850-97F8-0575-87909FEA5DDE}"/>
              </a:ext>
            </a:extLst>
          </p:cNvPr>
          <p:cNvSpPr>
            <a:spLocks noGrp="1"/>
          </p:cNvSpPr>
          <p:nvPr>
            <p:ph type="title"/>
          </p:nvPr>
        </p:nvSpPr>
        <p:spPr/>
        <p:txBody>
          <a:bodyPr/>
          <a:lstStyle/>
          <a:p>
            <a:r>
              <a:rPr lang="it-IT" dirty="0"/>
              <a:t>Emissione stimolata</a:t>
            </a:r>
          </a:p>
        </p:txBody>
      </p:sp>
      <p:sp>
        <p:nvSpPr>
          <p:cNvPr id="3" name="Segnaposto contenuto 2">
            <a:extLst>
              <a:ext uri="{FF2B5EF4-FFF2-40B4-BE49-F238E27FC236}">
                <a16:creationId xmlns:a16="http://schemas.microsoft.com/office/drawing/2014/main" id="{F0A8EDB6-00AB-AF6B-06EA-6CCEAC6708A7}"/>
              </a:ext>
            </a:extLst>
          </p:cNvPr>
          <p:cNvSpPr>
            <a:spLocks noGrp="1"/>
          </p:cNvSpPr>
          <p:nvPr>
            <p:ph idx="1"/>
          </p:nvPr>
        </p:nvSpPr>
        <p:spPr>
          <a:xfrm>
            <a:off x="646111" y="1451134"/>
            <a:ext cx="8946541" cy="4195481"/>
          </a:xfrm>
        </p:spPr>
        <p:txBody>
          <a:bodyPr/>
          <a:lstStyle/>
          <a:p>
            <a:r>
              <a:rPr lang="it-IT" dirty="0"/>
              <a:t>Consideriamo la situazione iniziale presentata nella slide precedente ma questa volta facciamo incidere un’onda sul sistema</a:t>
            </a:r>
          </a:p>
          <a:p>
            <a:endParaRPr lang="it-IT" dirty="0"/>
          </a:p>
        </p:txBody>
      </p:sp>
      <p:pic>
        <p:nvPicPr>
          <p:cNvPr id="4" name="Immagine 3">
            <a:extLst>
              <a:ext uri="{FF2B5EF4-FFF2-40B4-BE49-F238E27FC236}">
                <a16:creationId xmlns:a16="http://schemas.microsoft.com/office/drawing/2014/main" id="{C11C0357-491E-9D0C-311E-61343355C62D}"/>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365592" y="2583880"/>
            <a:ext cx="5642258" cy="3302189"/>
          </a:xfrm>
          <a:prstGeom prst="rect">
            <a:avLst/>
          </a:prstGeom>
          <a:noFill/>
          <a:ln>
            <a:noFill/>
          </a:ln>
        </p:spPr>
      </p:pic>
      <p:sp>
        <p:nvSpPr>
          <p:cNvPr id="5" name="Ovale 4">
            <a:extLst>
              <a:ext uri="{FF2B5EF4-FFF2-40B4-BE49-F238E27FC236}">
                <a16:creationId xmlns:a16="http://schemas.microsoft.com/office/drawing/2014/main" id="{AB340938-274A-C2E4-1C53-C925509CEDEB}"/>
              </a:ext>
            </a:extLst>
          </p:cNvPr>
          <p:cNvSpPr/>
          <p:nvPr/>
        </p:nvSpPr>
        <p:spPr>
          <a:xfrm>
            <a:off x="4713959" y="3223409"/>
            <a:ext cx="440405" cy="41118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grpSp>
        <p:nvGrpSpPr>
          <p:cNvPr id="6" name="Gruppo 5">
            <a:extLst>
              <a:ext uri="{FF2B5EF4-FFF2-40B4-BE49-F238E27FC236}">
                <a16:creationId xmlns:a16="http://schemas.microsoft.com/office/drawing/2014/main" id="{5F49C671-00AC-A955-BF31-458F6FA59F23}"/>
              </a:ext>
            </a:extLst>
          </p:cNvPr>
          <p:cNvGrpSpPr/>
          <p:nvPr/>
        </p:nvGrpSpPr>
        <p:grpSpPr>
          <a:xfrm>
            <a:off x="512972" y="3578571"/>
            <a:ext cx="1985760" cy="342720"/>
            <a:chOff x="7970378" y="3936683"/>
            <a:chExt cx="1985760" cy="342720"/>
          </a:xfrm>
        </p:grpSpPr>
        <mc:AlternateContent xmlns:mc="http://schemas.openxmlformats.org/markup-compatibility/2006" xmlns:p14="http://schemas.microsoft.com/office/powerpoint/2010/main">
          <mc:Choice Requires="p14">
            <p:contentPart p14:bwMode="auto" r:id="rId3">
              <p14:nvContentPartPr>
                <p14:cNvPr id="7" name="Input penna 6">
                  <a:extLst>
                    <a:ext uri="{FF2B5EF4-FFF2-40B4-BE49-F238E27FC236}">
                      <a16:creationId xmlns:a16="http://schemas.microsoft.com/office/drawing/2014/main" id="{027AAAE2-873E-8EF7-E90F-2B5DE4935E2D}"/>
                    </a:ext>
                  </a:extLst>
                </p14:cNvPr>
                <p14:cNvContentPartPr/>
                <p14:nvPr/>
              </p14:nvContentPartPr>
              <p14:xfrm>
                <a:off x="7970378" y="3986723"/>
                <a:ext cx="1647720" cy="203400"/>
              </p14:xfrm>
            </p:contentPart>
          </mc:Choice>
          <mc:Fallback xmlns="">
            <p:pic>
              <p:nvPicPr>
                <p:cNvPr id="7" name="Input penna 6">
                  <a:extLst>
                    <a:ext uri="{FF2B5EF4-FFF2-40B4-BE49-F238E27FC236}">
                      <a16:creationId xmlns:a16="http://schemas.microsoft.com/office/drawing/2014/main" id="{027AAAE2-873E-8EF7-E90F-2B5DE4935E2D}"/>
                    </a:ext>
                  </a:extLst>
                </p:cNvPr>
                <p:cNvPicPr/>
                <p:nvPr/>
              </p:nvPicPr>
              <p:blipFill>
                <a:blip r:embed="rId4"/>
                <a:stretch>
                  <a:fillRect/>
                </a:stretch>
              </p:blipFill>
              <p:spPr>
                <a:xfrm>
                  <a:off x="7961738" y="3977723"/>
                  <a:ext cx="1665360" cy="22104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8" name="Input penna 7">
                  <a:extLst>
                    <a:ext uri="{FF2B5EF4-FFF2-40B4-BE49-F238E27FC236}">
                      <a16:creationId xmlns:a16="http://schemas.microsoft.com/office/drawing/2014/main" id="{EE17E806-87D9-453C-A77F-82D3AC077109}"/>
                    </a:ext>
                  </a:extLst>
                </p14:cNvPr>
                <p14:cNvContentPartPr/>
                <p14:nvPr/>
              </p14:nvContentPartPr>
              <p14:xfrm>
                <a:off x="9644738" y="3936683"/>
                <a:ext cx="32760" cy="295560"/>
              </p14:xfrm>
            </p:contentPart>
          </mc:Choice>
          <mc:Fallback xmlns="">
            <p:pic>
              <p:nvPicPr>
                <p:cNvPr id="8" name="Input penna 7">
                  <a:extLst>
                    <a:ext uri="{FF2B5EF4-FFF2-40B4-BE49-F238E27FC236}">
                      <a16:creationId xmlns:a16="http://schemas.microsoft.com/office/drawing/2014/main" id="{EE17E806-87D9-453C-A77F-82D3AC077109}"/>
                    </a:ext>
                  </a:extLst>
                </p:cNvPr>
                <p:cNvPicPr/>
                <p:nvPr/>
              </p:nvPicPr>
              <p:blipFill>
                <a:blip r:embed="rId6"/>
                <a:stretch>
                  <a:fillRect/>
                </a:stretch>
              </p:blipFill>
              <p:spPr>
                <a:xfrm>
                  <a:off x="9635738" y="3927683"/>
                  <a:ext cx="50400" cy="31320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9" name="Input penna 8">
                  <a:extLst>
                    <a:ext uri="{FF2B5EF4-FFF2-40B4-BE49-F238E27FC236}">
                      <a16:creationId xmlns:a16="http://schemas.microsoft.com/office/drawing/2014/main" id="{B23E7A6D-3390-4A29-FEC4-611CFF33FB34}"/>
                    </a:ext>
                  </a:extLst>
                </p14:cNvPr>
                <p14:cNvContentPartPr/>
                <p14:nvPr/>
              </p14:nvContentPartPr>
              <p14:xfrm>
                <a:off x="9650138" y="3946043"/>
                <a:ext cx="241920" cy="135720"/>
              </p14:xfrm>
            </p:contentPart>
          </mc:Choice>
          <mc:Fallback xmlns="">
            <p:pic>
              <p:nvPicPr>
                <p:cNvPr id="9" name="Input penna 8">
                  <a:extLst>
                    <a:ext uri="{FF2B5EF4-FFF2-40B4-BE49-F238E27FC236}">
                      <a16:creationId xmlns:a16="http://schemas.microsoft.com/office/drawing/2014/main" id="{B23E7A6D-3390-4A29-FEC4-611CFF33FB34}"/>
                    </a:ext>
                  </a:extLst>
                </p:cNvPr>
                <p:cNvPicPr/>
                <p:nvPr/>
              </p:nvPicPr>
              <p:blipFill>
                <a:blip r:embed="rId8"/>
                <a:stretch>
                  <a:fillRect/>
                </a:stretch>
              </p:blipFill>
              <p:spPr>
                <a:xfrm>
                  <a:off x="9641138" y="3937403"/>
                  <a:ext cx="259560" cy="15336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10" name="Input penna 9">
                  <a:extLst>
                    <a:ext uri="{FF2B5EF4-FFF2-40B4-BE49-F238E27FC236}">
                      <a16:creationId xmlns:a16="http://schemas.microsoft.com/office/drawing/2014/main" id="{B814E3B1-9878-9391-FB3B-906196CB4E28}"/>
                    </a:ext>
                  </a:extLst>
                </p14:cNvPr>
                <p14:cNvContentPartPr/>
                <p14:nvPr/>
              </p14:nvContentPartPr>
              <p14:xfrm>
                <a:off x="9655538" y="4129283"/>
                <a:ext cx="300600" cy="150120"/>
              </p14:xfrm>
            </p:contentPart>
          </mc:Choice>
          <mc:Fallback xmlns="">
            <p:pic>
              <p:nvPicPr>
                <p:cNvPr id="10" name="Input penna 9">
                  <a:extLst>
                    <a:ext uri="{FF2B5EF4-FFF2-40B4-BE49-F238E27FC236}">
                      <a16:creationId xmlns:a16="http://schemas.microsoft.com/office/drawing/2014/main" id="{B814E3B1-9878-9391-FB3B-906196CB4E28}"/>
                    </a:ext>
                  </a:extLst>
                </p:cNvPr>
                <p:cNvPicPr/>
                <p:nvPr/>
              </p:nvPicPr>
              <p:blipFill>
                <a:blip r:embed="rId10"/>
                <a:stretch>
                  <a:fillRect/>
                </a:stretch>
              </p:blipFill>
              <p:spPr>
                <a:xfrm>
                  <a:off x="9646898" y="4120643"/>
                  <a:ext cx="318240" cy="16776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11" name="Input penna 10">
                  <a:extLst>
                    <a:ext uri="{FF2B5EF4-FFF2-40B4-BE49-F238E27FC236}">
                      <a16:creationId xmlns:a16="http://schemas.microsoft.com/office/drawing/2014/main" id="{4DC4E28D-35ED-8706-C1E0-5ABCB7C25AE7}"/>
                    </a:ext>
                  </a:extLst>
                </p14:cNvPr>
                <p14:cNvContentPartPr/>
                <p14:nvPr/>
              </p14:nvContentPartPr>
              <p14:xfrm>
                <a:off x="9678938" y="3987803"/>
                <a:ext cx="276840" cy="211680"/>
              </p14:xfrm>
            </p:contentPart>
          </mc:Choice>
          <mc:Fallback xmlns="">
            <p:pic>
              <p:nvPicPr>
                <p:cNvPr id="11" name="Input penna 10">
                  <a:extLst>
                    <a:ext uri="{FF2B5EF4-FFF2-40B4-BE49-F238E27FC236}">
                      <a16:creationId xmlns:a16="http://schemas.microsoft.com/office/drawing/2014/main" id="{4DC4E28D-35ED-8706-C1E0-5ABCB7C25AE7}"/>
                    </a:ext>
                  </a:extLst>
                </p:cNvPr>
                <p:cNvPicPr/>
                <p:nvPr/>
              </p:nvPicPr>
              <p:blipFill>
                <a:blip r:embed="rId12"/>
                <a:stretch>
                  <a:fillRect/>
                </a:stretch>
              </p:blipFill>
              <p:spPr>
                <a:xfrm>
                  <a:off x="9669938" y="3978803"/>
                  <a:ext cx="294480" cy="229320"/>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12" name="Input penna 11">
                  <a:extLst>
                    <a:ext uri="{FF2B5EF4-FFF2-40B4-BE49-F238E27FC236}">
                      <a16:creationId xmlns:a16="http://schemas.microsoft.com/office/drawing/2014/main" id="{F3F4F27F-8DD5-41A0-9933-44AC3F4294C9}"/>
                    </a:ext>
                  </a:extLst>
                </p14:cNvPr>
                <p14:cNvContentPartPr/>
                <p14:nvPr/>
              </p14:nvContentPartPr>
              <p14:xfrm>
                <a:off x="9665258" y="3987083"/>
                <a:ext cx="254520" cy="227880"/>
              </p14:xfrm>
            </p:contentPart>
          </mc:Choice>
          <mc:Fallback xmlns="">
            <p:pic>
              <p:nvPicPr>
                <p:cNvPr id="12" name="Input penna 11">
                  <a:extLst>
                    <a:ext uri="{FF2B5EF4-FFF2-40B4-BE49-F238E27FC236}">
                      <a16:creationId xmlns:a16="http://schemas.microsoft.com/office/drawing/2014/main" id="{F3F4F27F-8DD5-41A0-9933-44AC3F4294C9}"/>
                    </a:ext>
                  </a:extLst>
                </p:cNvPr>
                <p:cNvPicPr/>
                <p:nvPr/>
              </p:nvPicPr>
              <p:blipFill>
                <a:blip r:embed="rId14"/>
                <a:stretch>
                  <a:fillRect/>
                </a:stretch>
              </p:blipFill>
              <p:spPr>
                <a:xfrm>
                  <a:off x="9656618" y="3978443"/>
                  <a:ext cx="272160" cy="245520"/>
                </a:xfrm>
                <a:prstGeom prst="rect">
                  <a:avLst/>
                </a:prstGeom>
              </p:spPr>
            </p:pic>
          </mc:Fallback>
        </mc:AlternateContent>
      </p:grpSp>
      <p:grpSp>
        <p:nvGrpSpPr>
          <p:cNvPr id="13" name="Gruppo 12">
            <a:extLst>
              <a:ext uri="{FF2B5EF4-FFF2-40B4-BE49-F238E27FC236}">
                <a16:creationId xmlns:a16="http://schemas.microsoft.com/office/drawing/2014/main" id="{0CBF805F-539B-ACC3-9892-EC0F07ACBA8D}"/>
              </a:ext>
            </a:extLst>
          </p:cNvPr>
          <p:cNvGrpSpPr/>
          <p:nvPr/>
        </p:nvGrpSpPr>
        <p:grpSpPr>
          <a:xfrm>
            <a:off x="6166150" y="4147818"/>
            <a:ext cx="1985760" cy="342720"/>
            <a:chOff x="7970378" y="3936683"/>
            <a:chExt cx="1985760" cy="342720"/>
          </a:xfrm>
        </p:grpSpPr>
        <mc:AlternateContent xmlns:mc="http://schemas.openxmlformats.org/markup-compatibility/2006" xmlns:p14="http://schemas.microsoft.com/office/powerpoint/2010/main">
          <mc:Choice Requires="p14">
            <p:contentPart p14:bwMode="auto" r:id="rId15">
              <p14:nvContentPartPr>
                <p14:cNvPr id="14" name="Input penna 13">
                  <a:extLst>
                    <a:ext uri="{FF2B5EF4-FFF2-40B4-BE49-F238E27FC236}">
                      <a16:creationId xmlns:a16="http://schemas.microsoft.com/office/drawing/2014/main" id="{3726A9E2-277E-47E0-C775-CEE9B7D0F7AA}"/>
                    </a:ext>
                  </a:extLst>
                </p14:cNvPr>
                <p14:cNvContentPartPr/>
                <p14:nvPr/>
              </p14:nvContentPartPr>
              <p14:xfrm>
                <a:off x="7970378" y="3986723"/>
                <a:ext cx="1647720" cy="203400"/>
              </p14:xfrm>
            </p:contentPart>
          </mc:Choice>
          <mc:Fallback xmlns="">
            <p:pic>
              <p:nvPicPr>
                <p:cNvPr id="14" name="Input penna 13">
                  <a:extLst>
                    <a:ext uri="{FF2B5EF4-FFF2-40B4-BE49-F238E27FC236}">
                      <a16:creationId xmlns:a16="http://schemas.microsoft.com/office/drawing/2014/main" id="{3726A9E2-277E-47E0-C775-CEE9B7D0F7AA}"/>
                    </a:ext>
                  </a:extLst>
                </p:cNvPr>
                <p:cNvPicPr/>
                <p:nvPr/>
              </p:nvPicPr>
              <p:blipFill>
                <a:blip r:embed="rId4"/>
                <a:stretch>
                  <a:fillRect/>
                </a:stretch>
              </p:blipFill>
              <p:spPr>
                <a:xfrm>
                  <a:off x="7961738" y="3977723"/>
                  <a:ext cx="1665360" cy="221040"/>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15" name="Input penna 14">
                  <a:extLst>
                    <a:ext uri="{FF2B5EF4-FFF2-40B4-BE49-F238E27FC236}">
                      <a16:creationId xmlns:a16="http://schemas.microsoft.com/office/drawing/2014/main" id="{67A614D3-0D1E-D64A-DE98-268FC9DCA8B3}"/>
                    </a:ext>
                  </a:extLst>
                </p14:cNvPr>
                <p14:cNvContentPartPr/>
                <p14:nvPr/>
              </p14:nvContentPartPr>
              <p14:xfrm>
                <a:off x="9644738" y="3936683"/>
                <a:ext cx="32760" cy="295560"/>
              </p14:xfrm>
            </p:contentPart>
          </mc:Choice>
          <mc:Fallback xmlns="">
            <p:pic>
              <p:nvPicPr>
                <p:cNvPr id="15" name="Input penna 14">
                  <a:extLst>
                    <a:ext uri="{FF2B5EF4-FFF2-40B4-BE49-F238E27FC236}">
                      <a16:creationId xmlns:a16="http://schemas.microsoft.com/office/drawing/2014/main" id="{67A614D3-0D1E-D64A-DE98-268FC9DCA8B3}"/>
                    </a:ext>
                  </a:extLst>
                </p:cNvPr>
                <p:cNvPicPr/>
                <p:nvPr/>
              </p:nvPicPr>
              <p:blipFill>
                <a:blip r:embed="rId6"/>
                <a:stretch>
                  <a:fillRect/>
                </a:stretch>
              </p:blipFill>
              <p:spPr>
                <a:xfrm>
                  <a:off x="9635738" y="3927683"/>
                  <a:ext cx="50400" cy="313200"/>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16" name="Input penna 15">
                  <a:extLst>
                    <a:ext uri="{FF2B5EF4-FFF2-40B4-BE49-F238E27FC236}">
                      <a16:creationId xmlns:a16="http://schemas.microsoft.com/office/drawing/2014/main" id="{DEFB731E-0788-0C32-CFD3-8F581742DEF7}"/>
                    </a:ext>
                  </a:extLst>
                </p14:cNvPr>
                <p14:cNvContentPartPr/>
                <p14:nvPr/>
              </p14:nvContentPartPr>
              <p14:xfrm>
                <a:off x="9650138" y="3946043"/>
                <a:ext cx="241920" cy="135720"/>
              </p14:xfrm>
            </p:contentPart>
          </mc:Choice>
          <mc:Fallback xmlns="">
            <p:pic>
              <p:nvPicPr>
                <p:cNvPr id="16" name="Input penna 15">
                  <a:extLst>
                    <a:ext uri="{FF2B5EF4-FFF2-40B4-BE49-F238E27FC236}">
                      <a16:creationId xmlns:a16="http://schemas.microsoft.com/office/drawing/2014/main" id="{DEFB731E-0788-0C32-CFD3-8F581742DEF7}"/>
                    </a:ext>
                  </a:extLst>
                </p:cNvPr>
                <p:cNvPicPr/>
                <p:nvPr/>
              </p:nvPicPr>
              <p:blipFill>
                <a:blip r:embed="rId8"/>
                <a:stretch>
                  <a:fillRect/>
                </a:stretch>
              </p:blipFill>
              <p:spPr>
                <a:xfrm>
                  <a:off x="9641138" y="3937403"/>
                  <a:ext cx="259560" cy="153360"/>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17" name="Input penna 16">
                  <a:extLst>
                    <a:ext uri="{FF2B5EF4-FFF2-40B4-BE49-F238E27FC236}">
                      <a16:creationId xmlns:a16="http://schemas.microsoft.com/office/drawing/2014/main" id="{B190D5DA-397E-F285-C563-3E1D598BF144}"/>
                    </a:ext>
                  </a:extLst>
                </p14:cNvPr>
                <p14:cNvContentPartPr/>
                <p14:nvPr/>
              </p14:nvContentPartPr>
              <p14:xfrm>
                <a:off x="9655538" y="4129283"/>
                <a:ext cx="300600" cy="150120"/>
              </p14:xfrm>
            </p:contentPart>
          </mc:Choice>
          <mc:Fallback xmlns="">
            <p:pic>
              <p:nvPicPr>
                <p:cNvPr id="17" name="Input penna 16">
                  <a:extLst>
                    <a:ext uri="{FF2B5EF4-FFF2-40B4-BE49-F238E27FC236}">
                      <a16:creationId xmlns:a16="http://schemas.microsoft.com/office/drawing/2014/main" id="{B190D5DA-397E-F285-C563-3E1D598BF144}"/>
                    </a:ext>
                  </a:extLst>
                </p:cNvPr>
                <p:cNvPicPr/>
                <p:nvPr/>
              </p:nvPicPr>
              <p:blipFill>
                <a:blip r:embed="rId10"/>
                <a:stretch>
                  <a:fillRect/>
                </a:stretch>
              </p:blipFill>
              <p:spPr>
                <a:xfrm>
                  <a:off x="9646898" y="4120643"/>
                  <a:ext cx="318240" cy="167760"/>
                </a:xfrm>
                <a:prstGeom prst="rect">
                  <a:avLst/>
                </a:prstGeom>
              </p:spPr>
            </p:pic>
          </mc:Fallback>
        </mc:AlternateContent>
        <mc:AlternateContent xmlns:mc="http://schemas.openxmlformats.org/markup-compatibility/2006" xmlns:p14="http://schemas.microsoft.com/office/powerpoint/2010/main">
          <mc:Choice Requires="p14">
            <p:contentPart p14:bwMode="auto" r:id="rId19">
              <p14:nvContentPartPr>
                <p14:cNvPr id="18" name="Input penna 17">
                  <a:extLst>
                    <a:ext uri="{FF2B5EF4-FFF2-40B4-BE49-F238E27FC236}">
                      <a16:creationId xmlns:a16="http://schemas.microsoft.com/office/drawing/2014/main" id="{30D36478-ED53-2634-AE60-706B3EE23863}"/>
                    </a:ext>
                  </a:extLst>
                </p14:cNvPr>
                <p14:cNvContentPartPr/>
                <p14:nvPr/>
              </p14:nvContentPartPr>
              <p14:xfrm>
                <a:off x="9678938" y="3987803"/>
                <a:ext cx="276840" cy="211680"/>
              </p14:xfrm>
            </p:contentPart>
          </mc:Choice>
          <mc:Fallback xmlns="">
            <p:pic>
              <p:nvPicPr>
                <p:cNvPr id="18" name="Input penna 17">
                  <a:extLst>
                    <a:ext uri="{FF2B5EF4-FFF2-40B4-BE49-F238E27FC236}">
                      <a16:creationId xmlns:a16="http://schemas.microsoft.com/office/drawing/2014/main" id="{30D36478-ED53-2634-AE60-706B3EE23863}"/>
                    </a:ext>
                  </a:extLst>
                </p:cNvPr>
                <p:cNvPicPr/>
                <p:nvPr/>
              </p:nvPicPr>
              <p:blipFill>
                <a:blip r:embed="rId12"/>
                <a:stretch>
                  <a:fillRect/>
                </a:stretch>
              </p:blipFill>
              <p:spPr>
                <a:xfrm>
                  <a:off x="9669938" y="3978803"/>
                  <a:ext cx="294480" cy="229320"/>
                </a:xfrm>
                <a:prstGeom prst="rect">
                  <a:avLst/>
                </a:prstGeom>
              </p:spPr>
            </p:pic>
          </mc:Fallback>
        </mc:AlternateContent>
        <mc:AlternateContent xmlns:mc="http://schemas.openxmlformats.org/markup-compatibility/2006" xmlns:p14="http://schemas.microsoft.com/office/powerpoint/2010/main">
          <mc:Choice Requires="p14">
            <p:contentPart p14:bwMode="auto" r:id="rId20">
              <p14:nvContentPartPr>
                <p14:cNvPr id="19" name="Input penna 18">
                  <a:extLst>
                    <a:ext uri="{FF2B5EF4-FFF2-40B4-BE49-F238E27FC236}">
                      <a16:creationId xmlns:a16="http://schemas.microsoft.com/office/drawing/2014/main" id="{B4514904-06F5-41AE-CCC3-73AE7FBBB8D1}"/>
                    </a:ext>
                  </a:extLst>
                </p14:cNvPr>
                <p14:cNvContentPartPr/>
                <p14:nvPr/>
              </p14:nvContentPartPr>
              <p14:xfrm>
                <a:off x="9665258" y="3987083"/>
                <a:ext cx="254520" cy="227880"/>
              </p14:xfrm>
            </p:contentPart>
          </mc:Choice>
          <mc:Fallback xmlns="">
            <p:pic>
              <p:nvPicPr>
                <p:cNvPr id="19" name="Input penna 18">
                  <a:extLst>
                    <a:ext uri="{FF2B5EF4-FFF2-40B4-BE49-F238E27FC236}">
                      <a16:creationId xmlns:a16="http://schemas.microsoft.com/office/drawing/2014/main" id="{B4514904-06F5-41AE-CCC3-73AE7FBBB8D1}"/>
                    </a:ext>
                  </a:extLst>
                </p:cNvPr>
                <p:cNvPicPr/>
                <p:nvPr/>
              </p:nvPicPr>
              <p:blipFill>
                <a:blip r:embed="rId14"/>
                <a:stretch>
                  <a:fillRect/>
                </a:stretch>
              </p:blipFill>
              <p:spPr>
                <a:xfrm>
                  <a:off x="9656618" y="3978443"/>
                  <a:ext cx="272160" cy="245520"/>
                </a:xfrm>
                <a:prstGeom prst="rect">
                  <a:avLst/>
                </a:prstGeom>
              </p:spPr>
            </p:pic>
          </mc:Fallback>
        </mc:AlternateContent>
      </p:grpSp>
    </p:spTree>
    <p:extLst>
      <p:ext uri="{BB962C8B-B14F-4D97-AF65-F5344CB8AC3E}">
        <p14:creationId xmlns:p14="http://schemas.microsoft.com/office/powerpoint/2010/main" val="19699570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3" presetClass="path" presetSubtype="0" accel="50000" decel="50000" fill="hold" nodeType="clickEffect">
                                  <p:stCondLst>
                                    <p:cond delay="0"/>
                                  </p:stCondLst>
                                  <p:childTnLst>
                                    <p:animMotion origin="layout" path="M 2.5E-6 7.40741E-7 L 0.53333 -0.0007 " pathEditMode="relative" rAng="0" ptsTypes="AA">
                                      <p:cBhvr>
                                        <p:cTn id="6" dur="2000" fill="hold"/>
                                        <p:tgtEl>
                                          <p:spTgt spid="6"/>
                                        </p:tgtEl>
                                        <p:attrNameLst>
                                          <p:attrName>ppt_x</p:attrName>
                                          <p:attrName>ppt_y</p:attrName>
                                        </p:attrNameLst>
                                      </p:cBhvr>
                                      <p:rCtr x="26667" y="-46"/>
                                    </p:animMotion>
                                  </p:childTnLst>
                                </p:cTn>
                              </p:par>
                            </p:childTnLst>
                          </p:cTn>
                        </p:par>
                      </p:childTnLst>
                    </p:cTn>
                  </p:par>
                  <p:par>
                    <p:cTn id="7" fill="hold">
                      <p:stCondLst>
                        <p:cond delay="indefinite"/>
                      </p:stCondLst>
                      <p:childTnLst>
                        <p:par>
                          <p:cTn id="8" fill="hold">
                            <p:stCondLst>
                              <p:cond delay="0"/>
                            </p:stCondLst>
                            <p:childTnLst>
                              <p:par>
                                <p:cTn id="9" presetID="42" presetClass="path" presetSubtype="0" accel="50000" decel="50000" fill="hold" grpId="0" nodeType="clickEffect">
                                  <p:stCondLst>
                                    <p:cond delay="0"/>
                                  </p:stCondLst>
                                  <p:childTnLst>
                                    <p:animMotion origin="layout" path="M 2.5E-6 0 L 2.5E-6 0.30231 " pathEditMode="relative" rAng="0" ptsTypes="AA">
                                      <p:cBhvr>
                                        <p:cTn id="10" dur="2000" fill="hold"/>
                                        <p:tgtEl>
                                          <p:spTgt spid="5"/>
                                        </p:tgtEl>
                                        <p:attrNameLst>
                                          <p:attrName>ppt_x</p:attrName>
                                          <p:attrName>ppt_y</p:attrName>
                                        </p:attrNameLst>
                                      </p:cBhvr>
                                      <p:rCtr x="0" y="15116"/>
                                    </p:animMotion>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par>
                                <p:cTn id="15" presetID="63" presetClass="path" presetSubtype="0" accel="50000" decel="50000" fill="hold" nodeType="withEffect">
                                  <p:stCondLst>
                                    <p:cond delay="0"/>
                                  </p:stCondLst>
                                  <p:childTnLst>
                                    <p:animMotion origin="layout" path="M 6.25E-7 -1.11111E-6 L 0.14336 0.00208 " pathEditMode="relative" rAng="0" ptsTypes="AA">
                                      <p:cBhvr>
                                        <p:cTn id="16" dur="2000" fill="hold"/>
                                        <p:tgtEl>
                                          <p:spTgt spid="13"/>
                                        </p:tgtEl>
                                        <p:attrNameLst>
                                          <p:attrName>ppt_x</p:attrName>
                                          <p:attrName>ppt_y</p:attrName>
                                        </p:attrNameLst>
                                      </p:cBhvr>
                                      <p:rCtr x="7161" y="93"/>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99F6279A-4461-2DB8-3532-2DC14AB3BB15}"/>
              </a:ext>
            </a:extLst>
          </p:cNvPr>
          <p:cNvSpPr>
            <a:spLocks noGrp="1"/>
          </p:cNvSpPr>
          <p:nvPr>
            <p:ph type="title"/>
          </p:nvPr>
        </p:nvSpPr>
        <p:spPr/>
        <p:txBody>
          <a:bodyPr/>
          <a:lstStyle/>
          <a:p>
            <a:r>
              <a:rPr lang="it-IT" dirty="0"/>
              <a:t>Funzionamento Laser</a:t>
            </a:r>
          </a:p>
        </p:txBody>
      </p:sp>
      <p:sp>
        <p:nvSpPr>
          <p:cNvPr id="3" name="Segnaposto contenuto 2">
            <a:extLst>
              <a:ext uri="{FF2B5EF4-FFF2-40B4-BE49-F238E27FC236}">
                <a16:creationId xmlns:a16="http://schemas.microsoft.com/office/drawing/2014/main" id="{01737F33-CBAC-A0F0-5AE5-62BA009D3406}"/>
              </a:ext>
            </a:extLst>
          </p:cNvPr>
          <p:cNvSpPr>
            <a:spLocks noGrp="1"/>
          </p:cNvSpPr>
          <p:nvPr>
            <p:ph idx="1"/>
          </p:nvPr>
        </p:nvSpPr>
        <p:spPr>
          <a:xfrm>
            <a:off x="814142" y="1853248"/>
            <a:ext cx="8946541" cy="4195481"/>
          </a:xfrm>
        </p:spPr>
        <p:txBody>
          <a:bodyPr>
            <a:normAutofit fontScale="92500" lnSpcReduction="20000"/>
          </a:bodyPr>
          <a:lstStyle/>
          <a:p>
            <a:r>
              <a:rPr lang="it-IT" dirty="0"/>
              <a:t>Per costruire un laser occorre concentrarsi sui seguenti elementi:</a:t>
            </a:r>
          </a:p>
          <a:p>
            <a:pPr marL="0" indent="0">
              <a:buNone/>
            </a:pPr>
            <a:endParaRPr lang="it-IT" dirty="0"/>
          </a:p>
          <a:p>
            <a:pPr>
              <a:buFont typeface="Wingdings" panose="05000000000000000000" pitchFamily="2" charset="2"/>
              <a:buChar char="§"/>
            </a:pPr>
            <a:r>
              <a:rPr lang="it-IT" dirty="0"/>
              <a:t>Tipologia di Materiale</a:t>
            </a:r>
          </a:p>
          <a:p>
            <a:pPr>
              <a:buFont typeface="Wingdings" panose="05000000000000000000" pitchFamily="2" charset="2"/>
              <a:buChar char="§"/>
            </a:pPr>
            <a:endParaRPr lang="it-IT" dirty="0"/>
          </a:p>
          <a:p>
            <a:pPr>
              <a:buFont typeface="Wingdings" panose="05000000000000000000" pitchFamily="2" charset="2"/>
              <a:buChar char="§"/>
            </a:pPr>
            <a:endParaRPr lang="it-IT" dirty="0"/>
          </a:p>
          <a:p>
            <a:pPr marL="0" indent="0">
              <a:buNone/>
            </a:pPr>
            <a:endParaRPr lang="it-IT" dirty="0"/>
          </a:p>
          <a:p>
            <a:pPr>
              <a:buFont typeface="Wingdings" panose="05000000000000000000" pitchFamily="2" charset="2"/>
              <a:buChar char="§"/>
            </a:pPr>
            <a:r>
              <a:rPr lang="it-IT" dirty="0"/>
              <a:t>Meccanismi di pompaggio</a:t>
            </a:r>
          </a:p>
          <a:p>
            <a:pPr>
              <a:buFont typeface="Wingdings" panose="05000000000000000000" pitchFamily="2" charset="2"/>
              <a:buChar char="§"/>
            </a:pPr>
            <a:endParaRPr lang="it-IT" dirty="0"/>
          </a:p>
          <a:p>
            <a:pPr>
              <a:buFont typeface="Wingdings" panose="05000000000000000000" pitchFamily="2" charset="2"/>
              <a:buChar char="§"/>
            </a:pPr>
            <a:endParaRPr lang="it-IT" dirty="0"/>
          </a:p>
          <a:p>
            <a:pPr>
              <a:buFont typeface="Wingdings" panose="05000000000000000000" pitchFamily="2" charset="2"/>
              <a:buChar char="§"/>
            </a:pPr>
            <a:endParaRPr lang="it-IT" dirty="0"/>
          </a:p>
          <a:p>
            <a:pPr>
              <a:buFont typeface="Wingdings" panose="05000000000000000000" pitchFamily="2" charset="2"/>
              <a:buChar char="§"/>
            </a:pPr>
            <a:r>
              <a:rPr lang="it-IT" dirty="0"/>
              <a:t>Struttura ottica della cavità laser</a:t>
            </a:r>
          </a:p>
        </p:txBody>
      </p:sp>
    </p:spTree>
    <p:extLst>
      <p:ext uri="{BB962C8B-B14F-4D97-AF65-F5344CB8AC3E}">
        <p14:creationId xmlns:p14="http://schemas.microsoft.com/office/powerpoint/2010/main" val="314974159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4994A1A8-E9FA-E1BD-D782-469A868F6C91}"/>
              </a:ext>
            </a:extLst>
          </p:cNvPr>
          <p:cNvSpPr>
            <a:spLocks noGrp="1"/>
          </p:cNvSpPr>
          <p:nvPr>
            <p:ph type="title"/>
          </p:nvPr>
        </p:nvSpPr>
        <p:spPr/>
        <p:txBody>
          <a:bodyPr/>
          <a:lstStyle/>
          <a:p>
            <a:r>
              <a:rPr lang="it-IT" dirty="0"/>
              <a:t>Funzionamento Laser</a:t>
            </a:r>
          </a:p>
        </p:txBody>
      </p:sp>
      <p:sp>
        <p:nvSpPr>
          <p:cNvPr id="3" name="Segnaposto contenuto 2">
            <a:extLst>
              <a:ext uri="{FF2B5EF4-FFF2-40B4-BE49-F238E27FC236}">
                <a16:creationId xmlns:a16="http://schemas.microsoft.com/office/drawing/2014/main" id="{C7109E75-AF93-4A18-670B-3BD2B25FA95F}"/>
              </a:ext>
            </a:extLst>
          </p:cNvPr>
          <p:cNvSpPr>
            <a:spLocks noGrp="1"/>
          </p:cNvSpPr>
          <p:nvPr>
            <p:ph idx="1"/>
          </p:nvPr>
        </p:nvSpPr>
        <p:spPr>
          <a:xfrm>
            <a:off x="751619" y="2037287"/>
            <a:ext cx="8946541" cy="4195481"/>
          </a:xfrm>
        </p:spPr>
        <p:txBody>
          <a:bodyPr/>
          <a:lstStyle/>
          <a:p>
            <a:pPr algn="just">
              <a:lnSpc>
                <a:spcPct val="150000"/>
              </a:lnSpc>
            </a:pPr>
            <a:r>
              <a:rPr lang="it-IT" dirty="0"/>
              <a:t>Concentriamoci per prima cosa sul materiale. È essenziale dire che in un generico processo d’interazione tra radiazione e materia si verificano processi sia di amplificazione che assorbimento della radiazione. </a:t>
            </a:r>
            <a:r>
              <a:rPr lang="it-IT" u="sng" dirty="0"/>
              <a:t>Scopo del progettista laser è che i processi di amplificazione si verifichino in maniera più elevata di quelli di assorbimento</a:t>
            </a:r>
            <a:r>
              <a:rPr lang="it-IT" dirty="0"/>
              <a:t>. La domanda che ci poniamo è: come arrivare nella pratica ad avere una situazione simile?</a:t>
            </a:r>
          </a:p>
        </p:txBody>
      </p:sp>
    </p:spTree>
    <p:extLst>
      <p:ext uri="{BB962C8B-B14F-4D97-AF65-F5344CB8AC3E}">
        <p14:creationId xmlns:p14="http://schemas.microsoft.com/office/powerpoint/2010/main" val="62659341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4994A1A8-E9FA-E1BD-D782-469A868F6C91}"/>
              </a:ext>
            </a:extLst>
          </p:cNvPr>
          <p:cNvSpPr>
            <a:spLocks noGrp="1"/>
          </p:cNvSpPr>
          <p:nvPr>
            <p:ph type="title"/>
          </p:nvPr>
        </p:nvSpPr>
        <p:spPr/>
        <p:txBody>
          <a:bodyPr/>
          <a:lstStyle/>
          <a:p>
            <a:r>
              <a:rPr lang="it-IT" dirty="0"/>
              <a:t>Funzionamento Laser</a:t>
            </a:r>
          </a:p>
        </p:txBody>
      </p:sp>
      <p:sp>
        <p:nvSpPr>
          <p:cNvPr id="3" name="Segnaposto contenuto 2">
            <a:extLst>
              <a:ext uri="{FF2B5EF4-FFF2-40B4-BE49-F238E27FC236}">
                <a16:creationId xmlns:a16="http://schemas.microsoft.com/office/drawing/2014/main" id="{C7109E75-AF93-4A18-670B-3BD2B25FA95F}"/>
              </a:ext>
            </a:extLst>
          </p:cNvPr>
          <p:cNvSpPr>
            <a:spLocks noGrp="1"/>
          </p:cNvSpPr>
          <p:nvPr>
            <p:ph idx="1"/>
          </p:nvPr>
        </p:nvSpPr>
        <p:spPr>
          <a:xfrm>
            <a:off x="775065" y="2209801"/>
            <a:ext cx="8946541" cy="4195481"/>
          </a:xfrm>
        </p:spPr>
        <p:txBody>
          <a:bodyPr/>
          <a:lstStyle/>
          <a:p>
            <a:pPr algn="just">
              <a:lnSpc>
                <a:spcPct val="150000"/>
              </a:lnSpc>
            </a:pPr>
            <a:r>
              <a:rPr lang="it-IT" dirty="0"/>
              <a:t>Dal punto di vista Fisico quello che si vuole ottenere è che i processi di emissione siano più frequenti di quelli di assorbimento. Quindi bisogna incrementare la probabilità di trovare gli elettroni nello stato energetico più elevato (stato eccitato) rispetto a quello ground (parola usata per indicare il livello energetico più basso). Una tale situazione è definita </a:t>
            </a:r>
            <a:r>
              <a:rPr lang="it-IT" u="sng" dirty="0"/>
              <a:t>INVERSIONE DI POPOLAZIONE </a:t>
            </a:r>
            <a:r>
              <a:rPr lang="it-IT" dirty="0"/>
              <a:t>. Materiali in cui tale condizione è raggiungibile sono detti materiali ATTIVI.</a:t>
            </a:r>
            <a:endParaRPr lang="it-IT" u="sng" dirty="0"/>
          </a:p>
        </p:txBody>
      </p:sp>
    </p:spTree>
    <p:extLst>
      <p:ext uri="{BB962C8B-B14F-4D97-AF65-F5344CB8AC3E}">
        <p14:creationId xmlns:p14="http://schemas.microsoft.com/office/powerpoint/2010/main" val="3738995995"/>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e">
  <a:themeElements>
    <a:clrScheme name="Ione">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4849A"/>
      </a:accent5>
      <a:accent6>
        <a:srgbClr val="9E5E9B"/>
      </a:accent6>
      <a:hlink>
        <a:srgbClr val="58C1BA"/>
      </a:hlink>
      <a:folHlink>
        <a:srgbClr val="9DFFCB"/>
      </a:folHlink>
    </a:clrScheme>
    <a:fontScheme name="Ione">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e">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docProps/app.xml><?xml version="1.0" encoding="utf-8"?>
<Properties xmlns="http://schemas.openxmlformats.org/officeDocument/2006/extended-properties" xmlns:vt="http://schemas.openxmlformats.org/officeDocument/2006/docPropsVTypes">
  <Template>Ion</Template>
  <TotalTime>266</TotalTime>
  <Words>904</Words>
  <Application>Microsoft Office PowerPoint</Application>
  <PresentationFormat>Widescreen</PresentationFormat>
  <Paragraphs>99</Paragraphs>
  <Slides>19</Slides>
  <Notes>0</Notes>
  <HiddenSlides>0</HiddenSlides>
  <MMClips>0</MMClips>
  <ScaleCrop>false</ScaleCrop>
  <HeadingPairs>
    <vt:vector size="6" baseType="variant">
      <vt:variant>
        <vt:lpstr>Caratteri utilizzati</vt:lpstr>
      </vt:variant>
      <vt:variant>
        <vt:i4>4</vt:i4>
      </vt:variant>
      <vt:variant>
        <vt:lpstr>Tema</vt:lpstr>
      </vt:variant>
      <vt:variant>
        <vt:i4>1</vt:i4>
      </vt:variant>
      <vt:variant>
        <vt:lpstr>Titoli diapositive</vt:lpstr>
      </vt:variant>
      <vt:variant>
        <vt:i4>19</vt:i4>
      </vt:variant>
    </vt:vector>
  </HeadingPairs>
  <TitlesOfParts>
    <vt:vector size="24" baseType="lpstr">
      <vt:lpstr>Arial</vt:lpstr>
      <vt:lpstr>Century Gothic</vt:lpstr>
      <vt:lpstr>Wingdings</vt:lpstr>
      <vt:lpstr>Wingdings 3</vt:lpstr>
      <vt:lpstr>Ione</vt:lpstr>
      <vt:lpstr>Presentazione standard di PowerPoint</vt:lpstr>
      <vt:lpstr>Presentazione standard di PowerPoint</vt:lpstr>
      <vt:lpstr>Emissione spontanea, stimolata, assorbimento </vt:lpstr>
      <vt:lpstr>ASSORBIMENTO</vt:lpstr>
      <vt:lpstr>Emissione spontanea</vt:lpstr>
      <vt:lpstr>Emissione stimolata</vt:lpstr>
      <vt:lpstr>Funzionamento Laser</vt:lpstr>
      <vt:lpstr>Funzionamento Laser</vt:lpstr>
      <vt:lpstr>Funzionamento Laser</vt:lpstr>
      <vt:lpstr>Funzionamento Laser</vt:lpstr>
      <vt:lpstr>Funzionamento Laser</vt:lpstr>
      <vt:lpstr>Funzionamento Laser</vt:lpstr>
      <vt:lpstr>Funzionamento Laser</vt:lpstr>
      <vt:lpstr>Meccanismi di Pompaggio</vt:lpstr>
      <vt:lpstr>Struttura della cavità laser</vt:lpstr>
      <vt:lpstr>Struttura della cavità laser</vt:lpstr>
      <vt:lpstr>Struttura della cavità laser</vt:lpstr>
      <vt:lpstr>Struttura della cavità laser</vt:lpstr>
      <vt:lpstr>Caratteristiche fascio laser</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standard di PowerPoint</dc:title>
  <dc:creator>orsola Paciolla</dc:creator>
  <cp:lastModifiedBy>orsola Paciolla</cp:lastModifiedBy>
  <cp:revision>6</cp:revision>
  <dcterms:created xsi:type="dcterms:W3CDTF">2023-03-01T14:32:01Z</dcterms:created>
  <dcterms:modified xsi:type="dcterms:W3CDTF">2023-03-04T06:48:17Z</dcterms:modified>
</cp:coreProperties>
</file>