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custShowLst>
    <p:custShow name="MARTA &amp; ALE" id="0">
      <p:sldLst>
        <p:sld r:id="rId2"/>
        <p:sld r:id="rId3"/>
        <p:sld r:id="rId4"/>
        <p:sld r:id="rId28"/>
        <p:sld r:id="rId20"/>
        <p:sld r:id="rId27"/>
        <p:sld r:id="rId19"/>
        <p:sld r:id="rId21"/>
        <p:sld r:id="rId26"/>
        <p:sld r:id="rId3"/>
        <p:sld r:id="rId5"/>
        <p:sld r:id="rId3"/>
        <p:sld r:id="rId6"/>
        <p:sld r:id="rId12"/>
        <p:sld r:id="rId13"/>
        <p:sld r:id="rId14"/>
        <p:sld r:id="rId15"/>
        <p:sld r:id="rId16"/>
        <p:sld r:id="rId17"/>
        <p:sld r:id="rId18"/>
        <p:sld r:id="rId3"/>
        <p:sld r:id="rId7"/>
        <p:sld r:id="rId24"/>
        <p:sld r:id="rId3"/>
        <p:sld r:id="rId8"/>
        <p:sld r:id="rId3"/>
        <p:sld r:id="rId9"/>
        <p:sld r:id="rId3"/>
        <p:sld r:id="rId10"/>
        <p:sld r:id="rId25"/>
        <p:sld r:id="rId3"/>
        <p:sld r:id="rId23"/>
        <p:sld r:id="rId3"/>
        <p:sld r:id="rId11"/>
        <p:sld r:id="rId29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AE0D-C115-46D6-AF95-ADF114AA99A9}" type="datetimeFigureOut">
              <a:rPr lang="it-IT" smtClean="0"/>
              <a:t>09/05/2013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7740-4A6A-459A-8E45-A5381E1B14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3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AE0D-C115-46D6-AF95-ADF114AA99A9}" type="datetimeFigureOut">
              <a:rPr lang="it-IT" smtClean="0"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7740-4A6A-459A-8E45-A5381E1B14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95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smtClean="0">
                <a:solidFill>
                  <a:srgbClr val="0070C0"/>
                </a:solidFill>
                <a:latin typeface="Euphemia" pitchFamily="34" charset="0"/>
              </a:rPr>
              <a:t>RAFFREDDAMENTO DELL’ACQUA ED ENTROPIA DELL’AMBIENTE</a:t>
            </a:r>
            <a:endParaRPr lang="it-IT" sz="5400" dirty="0">
              <a:solidFill>
                <a:srgbClr val="0070C0"/>
              </a:solidFill>
              <a:latin typeface="Euphemia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4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SCOPO DELL’ESPERIENZA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36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PREMESSA TEORICA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6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6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34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ESECUZIONE ESPERIENZA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7484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0235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FORMULE UTILIZZATE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9870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FOTO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DATI E LORO ELABORAZIONE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OSSERVAZIONI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CONCLUSIONI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7200" smtClean="0"/>
              <a:t>FINE!</a:t>
            </a:r>
            <a:endParaRPr lang="it-IT" sz="72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MATERIALE UTILIZZATO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966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759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9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Presentazione su schermo (4:3)</PresentationFormat>
  <Paragraphs>11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  <vt:variant>
        <vt:lpstr>Presentazioni personalizzate</vt:lpstr>
      </vt:variant>
      <vt:variant>
        <vt:i4>1</vt:i4>
      </vt:variant>
    </vt:vector>
  </HeadingPairs>
  <TitlesOfParts>
    <vt:vector size="30" baseType="lpstr">
      <vt:lpstr>Tema di Office</vt:lpstr>
      <vt:lpstr>RAFFREDDAMENTO DELL’ACQUA ED ENTROPIA DELL’AMBIENTE</vt:lpstr>
      <vt:lpstr>Presentazione standard di PowerPoint</vt:lpstr>
      <vt:lpstr>MATERIALE UTILIZZATO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SCOPO DELL’ESPERIENZA</vt:lpstr>
      <vt:lpstr>PREMESSA TEORICA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ESECUZIONE ESPERIENZA</vt:lpstr>
      <vt:lpstr>Presentazione standard di PowerPoint</vt:lpstr>
      <vt:lpstr>FORMULE UTILIZZATE</vt:lpstr>
      <vt:lpstr>FOTO</vt:lpstr>
      <vt:lpstr>DATI E LORO ELABORAZIONE</vt:lpstr>
      <vt:lpstr>Presentazione standard di PowerPoint</vt:lpstr>
      <vt:lpstr>OSSERVAZIONI</vt:lpstr>
      <vt:lpstr>CONCLUSIONI</vt:lpstr>
      <vt:lpstr>FINE!</vt:lpstr>
      <vt:lpstr>MARTA &amp; ALE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RAFFREDDAMENTO DELL’ACQUA ED ENTROPIA DELL’AMBIENTE</dc:title>
  <dc:creator>Perego</dc:creator>
  <cp:lastModifiedBy>Perego</cp:lastModifiedBy>
  <cp:revision>1</cp:revision>
  <dcterms:created xsi:type="dcterms:W3CDTF">2013-05-09T19:06:45Z</dcterms:created>
  <dcterms:modified xsi:type="dcterms:W3CDTF">2013-05-09T19:06:47Z</dcterms:modified>
</cp:coreProperties>
</file>